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0"/>
  </p:notesMasterIdLst>
  <p:sldIdLst>
    <p:sldId id="256" r:id="rId2"/>
    <p:sldId id="259" r:id="rId3"/>
    <p:sldId id="260" r:id="rId4"/>
    <p:sldId id="280" r:id="rId5"/>
    <p:sldId id="261" r:id="rId6"/>
    <p:sldId id="262" r:id="rId7"/>
    <p:sldId id="264" r:id="rId8"/>
    <p:sldId id="277" r:id="rId9"/>
    <p:sldId id="276" r:id="rId10"/>
    <p:sldId id="266" r:id="rId11"/>
    <p:sldId id="268" r:id="rId12"/>
    <p:sldId id="271" r:id="rId13"/>
    <p:sldId id="278" r:id="rId14"/>
    <p:sldId id="267" r:id="rId15"/>
    <p:sldId id="269" r:id="rId16"/>
    <p:sldId id="275" r:id="rId17"/>
    <p:sldId id="257"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J Schultz" initials="MJS" lastIdx="4" clrIdx="0">
    <p:extLst>
      <p:ext uri="{19B8F6BF-5375-455C-9EA6-DF929625EA0E}">
        <p15:presenceInfo xmlns:p15="http://schemas.microsoft.com/office/powerpoint/2012/main" userId="S-1-5-21-1478355014-127360780-1969717230-1552005" providerId="AD"/>
      </p:ext>
    </p:extLst>
  </p:cmAuthor>
  <p:cmAuthor id="2" name="Greg Whitman" initials="GW" lastIdx="4" clrIdx="1">
    <p:extLst>
      <p:ext uri="{19B8F6BF-5375-455C-9EA6-DF929625EA0E}">
        <p15:presenceInfo xmlns:p15="http://schemas.microsoft.com/office/powerpoint/2012/main" userId="S-1-5-21-1478355014-127360780-1969717230-312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a:srgbClr val="F0B62F"/>
    <a:srgbClr val="096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6" autoAdjust="0"/>
    <p:restoredTop sz="96215" autoAdjust="0"/>
  </p:normalViewPr>
  <p:slideViewPr>
    <p:cSldViewPr snapToGrid="0">
      <p:cViewPr varScale="1">
        <p:scale>
          <a:sx n="94" d="100"/>
          <a:sy n="94" d="100"/>
        </p:scale>
        <p:origin x="90" y="432"/>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5T11:15:35.934" idx="3">
    <p:pos x="7431" y="889"/>
    <p:text>Do you think this graphic might be overwhelming?  What do you think about using one of the simpler ones from the website?</p:text>
    <p:extLst>
      <p:ext uri="{C676402C-5697-4E1C-873F-D02D1690AC5C}">
        <p15:threadingInfo xmlns:p15="http://schemas.microsoft.com/office/powerpoint/2012/main" timeZoneBias="480"/>
      </p:ext>
    </p:extLst>
  </p:cm>
  <p:cm authorId="2" dt="2019-02-15T14:33:13.294" idx="3">
    <p:pos x="7431" y="985"/>
    <p:text>ok! good idea</p:text>
    <p:extLst>
      <p:ext uri="{C676402C-5697-4E1C-873F-D02D1690AC5C}">
        <p15:threadingInfo xmlns:p15="http://schemas.microsoft.com/office/powerpoint/2012/main" timeZoneBias="480">
          <p15:parentCm authorId="1" idx="3"/>
        </p15:threadingInfo>
      </p:ext>
    </p:extLst>
  </p:cm>
</p:cmLst>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jfif"/><Relationship Id="rId5" Type="http://schemas.openxmlformats.org/officeDocument/2006/relationships/image" Target="../media/image16.png"/><Relationship Id="rId4" Type="http://schemas.openxmlformats.org/officeDocument/2006/relationships/image" Target="../media/image15.jpeg"/></Relationships>
</file>

<file path=ppt/diagrams/_rels/data5.xml.rels><?xml version="1.0" encoding="UTF-8" standalone="yes"?>
<Relationships xmlns="http://schemas.openxmlformats.org/package/2006/relationships"><Relationship Id="rId3" Type="http://schemas.openxmlformats.org/officeDocument/2006/relationships/image" Target="../media/image20.jfif"/><Relationship Id="rId7" Type="http://schemas.openxmlformats.org/officeDocument/2006/relationships/image" Target="../media/image24.jfif"/><Relationship Id="rId2" Type="http://schemas.openxmlformats.org/officeDocument/2006/relationships/image" Target="../media/image19.jfif"/><Relationship Id="rId1" Type="http://schemas.openxmlformats.org/officeDocument/2006/relationships/image" Target="../media/image18.jfif"/><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jfif"/><Relationship Id="rId5" Type="http://schemas.openxmlformats.org/officeDocument/2006/relationships/image" Target="../media/image16.png"/><Relationship Id="rId4" Type="http://schemas.openxmlformats.org/officeDocument/2006/relationships/image" Target="../media/image1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0.jfif"/><Relationship Id="rId7" Type="http://schemas.openxmlformats.org/officeDocument/2006/relationships/image" Target="../media/image24.jfif"/><Relationship Id="rId2" Type="http://schemas.openxmlformats.org/officeDocument/2006/relationships/image" Target="../media/image19.jfif"/><Relationship Id="rId1" Type="http://schemas.openxmlformats.org/officeDocument/2006/relationships/image" Target="../media/image18.jfif"/><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F8F29-9186-461D-8213-88B1F6AE35BA}" type="doc">
      <dgm:prSet loTypeId="urn:microsoft.com/office/officeart/2009/3/layout/RandomtoResultProcess" loCatId="process" qsTypeId="urn:microsoft.com/office/officeart/2005/8/quickstyle/simple5" qsCatId="simple" csTypeId="urn:microsoft.com/office/officeart/2005/8/colors/accent1_4" csCatId="accent1" phldr="1"/>
      <dgm:spPr/>
      <dgm:t>
        <a:bodyPr/>
        <a:lstStyle/>
        <a:p>
          <a:endParaRPr lang="en-US"/>
        </a:p>
      </dgm:t>
    </dgm:pt>
    <dgm:pt modelId="{2A1B6441-C9CB-48D0-8AE2-8C17A3CD2E6A}">
      <dgm:prSet phldrT="[Text]"/>
      <dgm:spPr/>
      <dgm:t>
        <a:bodyPr/>
        <a:lstStyle/>
        <a:p>
          <a:r>
            <a:rPr lang="en-US"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Individual LHDs’ charts of accounts</a:t>
          </a:r>
        </a:p>
      </dgm:t>
    </dgm:pt>
    <dgm:pt modelId="{53F2A7AD-C0B8-4658-A3A8-42C7600B1BB7}" type="parTrans" cxnId="{02685570-3981-4F4C-8088-87C383B9854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68E14AB-4C40-42CE-887C-5CCA275CC7EA}" type="sibTrans" cxnId="{02685570-3981-4F4C-8088-87C383B9854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DCAE881-48B3-460A-B807-620CEFFE4E29}">
      <dgm:prSet phldrT="[Text]" custT="1"/>
      <dgm:spPr/>
      <dgm:t>
        <a:bodyPr/>
        <a:lstStyle/>
        <a:p>
          <a:r>
            <a:rPr lang="en-US" sz="2000"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Uniform Chart of Accounts</a:t>
          </a:r>
        </a:p>
      </dgm:t>
    </dgm:pt>
    <dgm:pt modelId="{3904E495-0B50-435D-B971-8573C0FEC73B}" type="parTrans" cxnId="{A7A9CB0C-513C-4EE7-A163-3B92A3F468E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EB98B89-2F16-42EE-873C-7A9BC5ACD758}" type="sibTrans" cxnId="{A7A9CB0C-513C-4EE7-A163-3B92A3F468E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2069516-5B62-4224-AAA6-7345A7FCC2F9}" type="pres">
      <dgm:prSet presAssocID="{1ABF8F29-9186-461D-8213-88B1F6AE35BA}" presName="Name0" presStyleCnt="0">
        <dgm:presLayoutVars>
          <dgm:dir/>
          <dgm:animOne val="branch"/>
          <dgm:animLvl val="lvl"/>
        </dgm:presLayoutVars>
      </dgm:prSet>
      <dgm:spPr/>
      <dgm:t>
        <a:bodyPr/>
        <a:lstStyle/>
        <a:p>
          <a:endParaRPr lang="en-US"/>
        </a:p>
      </dgm:t>
    </dgm:pt>
    <dgm:pt modelId="{CD8C17D4-D0B0-4C86-BCAF-5B029828CA11}" type="pres">
      <dgm:prSet presAssocID="{2A1B6441-C9CB-48D0-8AE2-8C17A3CD2E6A}" presName="chaos" presStyleCnt="0"/>
      <dgm:spPr/>
    </dgm:pt>
    <dgm:pt modelId="{8857BA6F-B92B-4AA9-B60C-F7003653E30E}" type="pres">
      <dgm:prSet presAssocID="{2A1B6441-C9CB-48D0-8AE2-8C17A3CD2E6A}" presName="parTx1" presStyleLbl="revTx" presStyleIdx="0" presStyleCnt="1"/>
      <dgm:spPr/>
      <dgm:t>
        <a:bodyPr/>
        <a:lstStyle/>
        <a:p>
          <a:endParaRPr lang="en-US"/>
        </a:p>
      </dgm:t>
    </dgm:pt>
    <dgm:pt modelId="{BBA0E284-7C18-4156-BE20-9DB230CDAEF7}" type="pres">
      <dgm:prSet presAssocID="{2A1B6441-C9CB-48D0-8AE2-8C17A3CD2E6A}" presName="c1" presStyleLbl="node1" presStyleIdx="0" presStyleCnt="19"/>
      <dgm:spPr/>
    </dgm:pt>
    <dgm:pt modelId="{C899DC44-A747-4AB9-8F17-BC221A9FE2D0}" type="pres">
      <dgm:prSet presAssocID="{2A1B6441-C9CB-48D0-8AE2-8C17A3CD2E6A}" presName="c2" presStyleLbl="node1" presStyleIdx="1" presStyleCnt="19"/>
      <dgm:spPr/>
    </dgm:pt>
    <dgm:pt modelId="{7D9B2608-8C84-4CC2-AAF4-AB127330305C}" type="pres">
      <dgm:prSet presAssocID="{2A1B6441-C9CB-48D0-8AE2-8C17A3CD2E6A}" presName="c3" presStyleLbl="node1" presStyleIdx="2" presStyleCnt="19"/>
      <dgm:spPr/>
    </dgm:pt>
    <dgm:pt modelId="{56390152-7D1D-4242-908E-01BD48C18494}" type="pres">
      <dgm:prSet presAssocID="{2A1B6441-C9CB-48D0-8AE2-8C17A3CD2E6A}" presName="c4" presStyleLbl="node1" presStyleIdx="3" presStyleCnt="19"/>
      <dgm:spPr/>
    </dgm:pt>
    <dgm:pt modelId="{C716F070-FF14-4DA7-AD64-2FDDD9E04907}" type="pres">
      <dgm:prSet presAssocID="{2A1B6441-C9CB-48D0-8AE2-8C17A3CD2E6A}" presName="c5" presStyleLbl="node1" presStyleIdx="4" presStyleCnt="19"/>
      <dgm:spPr/>
    </dgm:pt>
    <dgm:pt modelId="{72BD578C-F184-472A-8277-B2591FB1F81C}" type="pres">
      <dgm:prSet presAssocID="{2A1B6441-C9CB-48D0-8AE2-8C17A3CD2E6A}" presName="c6" presStyleLbl="node1" presStyleIdx="5" presStyleCnt="19"/>
      <dgm:spPr/>
    </dgm:pt>
    <dgm:pt modelId="{11998EDF-9A68-4805-9D93-A71E511A8E19}" type="pres">
      <dgm:prSet presAssocID="{2A1B6441-C9CB-48D0-8AE2-8C17A3CD2E6A}" presName="c7" presStyleLbl="node1" presStyleIdx="6" presStyleCnt="19"/>
      <dgm:spPr/>
    </dgm:pt>
    <dgm:pt modelId="{DB6C8C22-7F6D-4C4C-A5D0-EB08948A5B76}" type="pres">
      <dgm:prSet presAssocID="{2A1B6441-C9CB-48D0-8AE2-8C17A3CD2E6A}" presName="c8" presStyleLbl="node1" presStyleIdx="7" presStyleCnt="19"/>
      <dgm:spPr/>
    </dgm:pt>
    <dgm:pt modelId="{25ABF012-92C0-4E8C-9247-C8D99604BE9A}" type="pres">
      <dgm:prSet presAssocID="{2A1B6441-C9CB-48D0-8AE2-8C17A3CD2E6A}" presName="c9" presStyleLbl="node1" presStyleIdx="8" presStyleCnt="19"/>
      <dgm:spPr/>
    </dgm:pt>
    <dgm:pt modelId="{9CDC6D7C-4222-45A8-8746-77C6D29CBAA6}" type="pres">
      <dgm:prSet presAssocID="{2A1B6441-C9CB-48D0-8AE2-8C17A3CD2E6A}" presName="c10" presStyleLbl="node1" presStyleIdx="9" presStyleCnt="19"/>
      <dgm:spPr/>
    </dgm:pt>
    <dgm:pt modelId="{E46CF4C7-4A7E-4B8F-A084-77C5A323DBEA}" type="pres">
      <dgm:prSet presAssocID="{2A1B6441-C9CB-48D0-8AE2-8C17A3CD2E6A}" presName="c11" presStyleLbl="node1" presStyleIdx="10" presStyleCnt="19"/>
      <dgm:spPr/>
    </dgm:pt>
    <dgm:pt modelId="{C2AA39EF-397F-4841-9142-C788A76FCB36}" type="pres">
      <dgm:prSet presAssocID="{2A1B6441-C9CB-48D0-8AE2-8C17A3CD2E6A}" presName="c12" presStyleLbl="node1" presStyleIdx="11" presStyleCnt="19"/>
      <dgm:spPr/>
    </dgm:pt>
    <dgm:pt modelId="{7AA36B45-3C8D-4AEA-97C8-EF7AAC3310F5}" type="pres">
      <dgm:prSet presAssocID="{2A1B6441-C9CB-48D0-8AE2-8C17A3CD2E6A}" presName="c13" presStyleLbl="node1" presStyleIdx="12" presStyleCnt="19"/>
      <dgm:spPr/>
    </dgm:pt>
    <dgm:pt modelId="{CF380776-6BE0-4273-862F-0541B30589DD}" type="pres">
      <dgm:prSet presAssocID="{2A1B6441-C9CB-48D0-8AE2-8C17A3CD2E6A}" presName="c14" presStyleLbl="node1" presStyleIdx="13" presStyleCnt="19"/>
      <dgm:spPr/>
    </dgm:pt>
    <dgm:pt modelId="{8E1F58E8-2CFF-426F-85F4-A415979E3DF1}" type="pres">
      <dgm:prSet presAssocID="{2A1B6441-C9CB-48D0-8AE2-8C17A3CD2E6A}" presName="c15" presStyleLbl="node1" presStyleIdx="14" presStyleCnt="19"/>
      <dgm:spPr/>
    </dgm:pt>
    <dgm:pt modelId="{3FB3B203-8BB5-4D3E-9ACB-0F370B76A3B1}" type="pres">
      <dgm:prSet presAssocID="{2A1B6441-C9CB-48D0-8AE2-8C17A3CD2E6A}" presName="c16" presStyleLbl="node1" presStyleIdx="15" presStyleCnt="19"/>
      <dgm:spPr/>
    </dgm:pt>
    <dgm:pt modelId="{1441BED5-641E-4F13-8256-B1498C2BD0D5}" type="pres">
      <dgm:prSet presAssocID="{2A1B6441-C9CB-48D0-8AE2-8C17A3CD2E6A}" presName="c17" presStyleLbl="node1" presStyleIdx="16" presStyleCnt="19"/>
      <dgm:spPr/>
    </dgm:pt>
    <dgm:pt modelId="{BAFECF04-3014-44A6-A119-DC079141F900}" type="pres">
      <dgm:prSet presAssocID="{2A1B6441-C9CB-48D0-8AE2-8C17A3CD2E6A}" presName="c18" presStyleLbl="node1" presStyleIdx="17" presStyleCnt="19"/>
      <dgm:spPr/>
    </dgm:pt>
    <dgm:pt modelId="{F7008157-92A5-44A7-AA22-16CD8FE7F6DA}" type="pres">
      <dgm:prSet presAssocID="{F68E14AB-4C40-42CE-887C-5CCA275CC7EA}" presName="chevronComposite1" presStyleCnt="0"/>
      <dgm:spPr/>
    </dgm:pt>
    <dgm:pt modelId="{07ACB115-0FBF-40C4-B406-2CF0BAE52631}" type="pres">
      <dgm:prSet presAssocID="{F68E14AB-4C40-42CE-887C-5CCA275CC7EA}" presName="chevron1" presStyleLbl="sibTrans2D1" presStyleIdx="0" presStyleCnt="2"/>
      <dgm:spPr/>
    </dgm:pt>
    <dgm:pt modelId="{60203A2D-3E1C-4E26-8BDD-3B8F8096D93D}" type="pres">
      <dgm:prSet presAssocID="{F68E14AB-4C40-42CE-887C-5CCA275CC7EA}" presName="spChevron1" presStyleCnt="0"/>
      <dgm:spPr/>
    </dgm:pt>
    <dgm:pt modelId="{291D0E4B-303B-4952-BAA2-F25F39CBCE0D}" type="pres">
      <dgm:prSet presAssocID="{F68E14AB-4C40-42CE-887C-5CCA275CC7EA}" presName="overlap" presStyleCnt="0"/>
      <dgm:spPr/>
    </dgm:pt>
    <dgm:pt modelId="{F4E3696F-FD73-4860-9405-E23263F0139C}" type="pres">
      <dgm:prSet presAssocID="{F68E14AB-4C40-42CE-887C-5CCA275CC7EA}" presName="chevronComposite2" presStyleCnt="0"/>
      <dgm:spPr/>
    </dgm:pt>
    <dgm:pt modelId="{82D32224-C3AE-46DF-BB24-834D4492CBEA}" type="pres">
      <dgm:prSet presAssocID="{F68E14AB-4C40-42CE-887C-5CCA275CC7EA}" presName="chevron2" presStyleLbl="sibTrans2D1" presStyleIdx="1" presStyleCnt="2"/>
      <dgm:spPr/>
    </dgm:pt>
    <dgm:pt modelId="{5F1F742C-449F-4C28-9F24-9B79BE5CB30F}" type="pres">
      <dgm:prSet presAssocID="{F68E14AB-4C40-42CE-887C-5CCA275CC7EA}" presName="spChevron2" presStyleCnt="0"/>
      <dgm:spPr/>
    </dgm:pt>
    <dgm:pt modelId="{AFDC1428-6E13-44EA-BBF7-C08F0897825C}" type="pres">
      <dgm:prSet presAssocID="{1DCAE881-48B3-460A-B807-620CEFFE4E29}" presName="last" presStyleCnt="0"/>
      <dgm:spPr/>
    </dgm:pt>
    <dgm:pt modelId="{9CB1105E-C7B1-44A4-92E3-44226DFB7769}" type="pres">
      <dgm:prSet presAssocID="{1DCAE881-48B3-460A-B807-620CEFFE4E29}" presName="circleTx" presStyleLbl="node1" presStyleIdx="18" presStyleCnt="19"/>
      <dgm:spPr/>
      <dgm:t>
        <a:bodyPr/>
        <a:lstStyle/>
        <a:p>
          <a:endParaRPr lang="en-US"/>
        </a:p>
      </dgm:t>
    </dgm:pt>
    <dgm:pt modelId="{111D0CA0-AD86-48BC-9FA1-A9B999D93B8F}" type="pres">
      <dgm:prSet presAssocID="{1DCAE881-48B3-460A-B807-620CEFFE4E29}" presName="spN" presStyleCnt="0"/>
      <dgm:spPr/>
    </dgm:pt>
  </dgm:ptLst>
  <dgm:cxnLst>
    <dgm:cxn modelId="{E9016662-9D48-4B2D-89A0-A2383FEFAE06}" type="presOf" srcId="{1ABF8F29-9186-461D-8213-88B1F6AE35BA}" destId="{72069516-5B62-4224-AAA6-7345A7FCC2F9}" srcOrd="0" destOrd="0" presId="urn:microsoft.com/office/officeart/2009/3/layout/RandomtoResultProcess"/>
    <dgm:cxn modelId="{A7A9CB0C-513C-4EE7-A163-3B92A3F468EF}" srcId="{1ABF8F29-9186-461D-8213-88B1F6AE35BA}" destId="{1DCAE881-48B3-460A-B807-620CEFFE4E29}" srcOrd="1" destOrd="0" parTransId="{3904E495-0B50-435D-B971-8573C0FEC73B}" sibTransId="{AEB98B89-2F16-42EE-873C-7A9BC5ACD758}"/>
    <dgm:cxn modelId="{576BF840-A2C4-4CBA-B85B-68AFB91239B2}" type="presOf" srcId="{1DCAE881-48B3-460A-B807-620CEFFE4E29}" destId="{9CB1105E-C7B1-44A4-92E3-44226DFB7769}" srcOrd="0" destOrd="0" presId="urn:microsoft.com/office/officeart/2009/3/layout/RandomtoResultProcess"/>
    <dgm:cxn modelId="{994ED784-257C-445C-B799-46BCA524ADF1}" type="presOf" srcId="{2A1B6441-C9CB-48D0-8AE2-8C17A3CD2E6A}" destId="{8857BA6F-B92B-4AA9-B60C-F7003653E30E}" srcOrd="0" destOrd="0" presId="urn:microsoft.com/office/officeart/2009/3/layout/RandomtoResultProcess"/>
    <dgm:cxn modelId="{02685570-3981-4F4C-8088-87C383B98546}" srcId="{1ABF8F29-9186-461D-8213-88B1F6AE35BA}" destId="{2A1B6441-C9CB-48D0-8AE2-8C17A3CD2E6A}" srcOrd="0" destOrd="0" parTransId="{53F2A7AD-C0B8-4658-A3A8-42C7600B1BB7}" sibTransId="{F68E14AB-4C40-42CE-887C-5CCA275CC7EA}"/>
    <dgm:cxn modelId="{43CF20EE-4CB1-446B-BA6C-C612829555A8}" type="presParOf" srcId="{72069516-5B62-4224-AAA6-7345A7FCC2F9}" destId="{CD8C17D4-D0B0-4C86-BCAF-5B029828CA11}" srcOrd="0" destOrd="0" presId="urn:microsoft.com/office/officeart/2009/3/layout/RandomtoResultProcess"/>
    <dgm:cxn modelId="{0D8B473B-C61A-4EC4-A53C-DAED28FF3ED3}" type="presParOf" srcId="{CD8C17D4-D0B0-4C86-BCAF-5B029828CA11}" destId="{8857BA6F-B92B-4AA9-B60C-F7003653E30E}" srcOrd="0" destOrd="0" presId="urn:microsoft.com/office/officeart/2009/3/layout/RandomtoResultProcess"/>
    <dgm:cxn modelId="{492F1663-8269-47DC-B258-4BD5B3B23CB6}" type="presParOf" srcId="{CD8C17D4-D0B0-4C86-BCAF-5B029828CA11}" destId="{BBA0E284-7C18-4156-BE20-9DB230CDAEF7}" srcOrd="1" destOrd="0" presId="urn:microsoft.com/office/officeart/2009/3/layout/RandomtoResultProcess"/>
    <dgm:cxn modelId="{DD0553B9-E07A-47A8-9BA1-3C18AEFC4BBC}" type="presParOf" srcId="{CD8C17D4-D0B0-4C86-BCAF-5B029828CA11}" destId="{C899DC44-A747-4AB9-8F17-BC221A9FE2D0}" srcOrd="2" destOrd="0" presId="urn:microsoft.com/office/officeart/2009/3/layout/RandomtoResultProcess"/>
    <dgm:cxn modelId="{1C8ACBF3-EA3D-41CB-B741-2DFF1134FC0F}" type="presParOf" srcId="{CD8C17D4-D0B0-4C86-BCAF-5B029828CA11}" destId="{7D9B2608-8C84-4CC2-AAF4-AB127330305C}" srcOrd="3" destOrd="0" presId="urn:microsoft.com/office/officeart/2009/3/layout/RandomtoResultProcess"/>
    <dgm:cxn modelId="{DFF06404-774D-4206-A4D5-8E7D01326C9C}" type="presParOf" srcId="{CD8C17D4-D0B0-4C86-BCAF-5B029828CA11}" destId="{56390152-7D1D-4242-908E-01BD48C18494}" srcOrd="4" destOrd="0" presId="urn:microsoft.com/office/officeart/2009/3/layout/RandomtoResultProcess"/>
    <dgm:cxn modelId="{2FE4F53D-C25B-4D8B-B1D3-9B4C36EF873D}" type="presParOf" srcId="{CD8C17D4-D0B0-4C86-BCAF-5B029828CA11}" destId="{C716F070-FF14-4DA7-AD64-2FDDD9E04907}" srcOrd="5" destOrd="0" presId="urn:microsoft.com/office/officeart/2009/3/layout/RandomtoResultProcess"/>
    <dgm:cxn modelId="{245D7453-99AB-4809-91D8-162737373162}" type="presParOf" srcId="{CD8C17D4-D0B0-4C86-BCAF-5B029828CA11}" destId="{72BD578C-F184-472A-8277-B2591FB1F81C}" srcOrd="6" destOrd="0" presId="urn:microsoft.com/office/officeart/2009/3/layout/RandomtoResultProcess"/>
    <dgm:cxn modelId="{831E7990-C1C3-4C7F-9E81-3548EC03CCA7}" type="presParOf" srcId="{CD8C17D4-D0B0-4C86-BCAF-5B029828CA11}" destId="{11998EDF-9A68-4805-9D93-A71E511A8E19}" srcOrd="7" destOrd="0" presId="urn:microsoft.com/office/officeart/2009/3/layout/RandomtoResultProcess"/>
    <dgm:cxn modelId="{2AD7B8D6-6EB9-48AE-855D-13265A620F43}" type="presParOf" srcId="{CD8C17D4-D0B0-4C86-BCAF-5B029828CA11}" destId="{DB6C8C22-7F6D-4C4C-A5D0-EB08948A5B76}" srcOrd="8" destOrd="0" presId="urn:microsoft.com/office/officeart/2009/3/layout/RandomtoResultProcess"/>
    <dgm:cxn modelId="{595454B3-CCD6-47BF-B6B3-F43D6BCCC5DD}" type="presParOf" srcId="{CD8C17D4-D0B0-4C86-BCAF-5B029828CA11}" destId="{25ABF012-92C0-4E8C-9247-C8D99604BE9A}" srcOrd="9" destOrd="0" presId="urn:microsoft.com/office/officeart/2009/3/layout/RandomtoResultProcess"/>
    <dgm:cxn modelId="{4821FF46-6BD2-4616-B1FF-B5D1CA26E43C}" type="presParOf" srcId="{CD8C17D4-D0B0-4C86-BCAF-5B029828CA11}" destId="{9CDC6D7C-4222-45A8-8746-77C6D29CBAA6}" srcOrd="10" destOrd="0" presId="urn:microsoft.com/office/officeart/2009/3/layout/RandomtoResultProcess"/>
    <dgm:cxn modelId="{1F6A6986-388B-49A1-87A7-B3DB5C390FB3}" type="presParOf" srcId="{CD8C17D4-D0B0-4C86-BCAF-5B029828CA11}" destId="{E46CF4C7-4A7E-4B8F-A084-77C5A323DBEA}" srcOrd="11" destOrd="0" presId="urn:microsoft.com/office/officeart/2009/3/layout/RandomtoResultProcess"/>
    <dgm:cxn modelId="{5E2B6FDB-4D1F-4419-B198-69D692551082}" type="presParOf" srcId="{CD8C17D4-D0B0-4C86-BCAF-5B029828CA11}" destId="{C2AA39EF-397F-4841-9142-C788A76FCB36}" srcOrd="12" destOrd="0" presId="urn:microsoft.com/office/officeart/2009/3/layout/RandomtoResultProcess"/>
    <dgm:cxn modelId="{0983892C-37E9-4BCC-9207-6D2F0ACD2EFF}" type="presParOf" srcId="{CD8C17D4-D0B0-4C86-BCAF-5B029828CA11}" destId="{7AA36B45-3C8D-4AEA-97C8-EF7AAC3310F5}" srcOrd="13" destOrd="0" presId="urn:microsoft.com/office/officeart/2009/3/layout/RandomtoResultProcess"/>
    <dgm:cxn modelId="{084CE897-F29F-4D80-9223-486CA95808A3}" type="presParOf" srcId="{CD8C17D4-D0B0-4C86-BCAF-5B029828CA11}" destId="{CF380776-6BE0-4273-862F-0541B30589DD}" srcOrd="14" destOrd="0" presId="urn:microsoft.com/office/officeart/2009/3/layout/RandomtoResultProcess"/>
    <dgm:cxn modelId="{09149C21-04B7-48D7-8F24-9CFB46B9E66A}" type="presParOf" srcId="{CD8C17D4-D0B0-4C86-BCAF-5B029828CA11}" destId="{8E1F58E8-2CFF-426F-85F4-A415979E3DF1}" srcOrd="15" destOrd="0" presId="urn:microsoft.com/office/officeart/2009/3/layout/RandomtoResultProcess"/>
    <dgm:cxn modelId="{3CCA7D5F-88EB-41DF-B149-C97CE81FD811}" type="presParOf" srcId="{CD8C17D4-D0B0-4C86-BCAF-5B029828CA11}" destId="{3FB3B203-8BB5-4D3E-9ACB-0F370B76A3B1}" srcOrd="16" destOrd="0" presId="urn:microsoft.com/office/officeart/2009/3/layout/RandomtoResultProcess"/>
    <dgm:cxn modelId="{A12F244E-E36C-4A17-A520-AB07D8C2ED17}" type="presParOf" srcId="{CD8C17D4-D0B0-4C86-BCAF-5B029828CA11}" destId="{1441BED5-641E-4F13-8256-B1498C2BD0D5}" srcOrd="17" destOrd="0" presId="urn:microsoft.com/office/officeart/2009/3/layout/RandomtoResultProcess"/>
    <dgm:cxn modelId="{4EBFB842-1CC6-4C56-946A-085FA21DD21D}" type="presParOf" srcId="{CD8C17D4-D0B0-4C86-BCAF-5B029828CA11}" destId="{BAFECF04-3014-44A6-A119-DC079141F900}" srcOrd="18" destOrd="0" presId="urn:microsoft.com/office/officeart/2009/3/layout/RandomtoResultProcess"/>
    <dgm:cxn modelId="{D476CB94-A9D7-4686-9CDC-61B0B3E3E03B}" type="presParOf" srcId="{72069516-5B62-4224-AAA6-7345A7FCC2F9}" destId="{F7008157-92A5-44A7-AA22-16CD8FE7F6DA}" srcOrd="1" destOrd="0" presId="urn:microsoft.com/office/officeart/2009/3/layout/RandomtoResultProcess"/>
    <dgm:cxn modelId="{B4835854-029F-4683-A921-8015FDA68922}" type="presParOf" srcId="{F7008157-92A5-44A7-AA22-16CD8FE7F6DA}" destId="{07ACB115-0FBF-40C4-B406-2CF0BAE52631}" srcOrd="0" destOrd="0" presId="urn:microsoft.com/office/officeart/2009/3/layout/RandomtoResultProcess"/>
    <dgm:cxn modelId="{C8B8D19C-9158-415A-9B87-A61C869B48B3}" type="presParOf" srcId="{F7008157-92A5-44A7-AA22-16CD8FE7F6DA}" destId="{60203A2D-3E1C-4E26-8BDD-3B8F8096D93D}" srcOrd="1" destOrd="0" presId="urn:microsoft.com/office/officeart/2009/3/layout/RandomtoResultProcess"/>
    <dgm:cxn modelId="{8E7690D0-7839-458A-A385-81D86B5A197B}" type="presParOf" srcId="{72069516-5B62-4224-AAA6-7345A7FCC2F9}" destId="{291D0E4B-303B-4952-BAA2-F25F39CBCE0D}" srcOrd="2" destOrd="0" presId="urn:microsoft.com/office/officeart/2009/3/layout/RandomtoResultProcess"/>
    <dgm:cxn modelId="{021A26CB-F154-4324-88CD-64659F9F4500}" type="presParOf" srcId="{72069516-5B62-4224-AAA6-7345A7FCC2F9}" destId="{F4E3696F-FD73-4860-9405-E23263F0139C}" srcOrd="3" destOrd="0" presId="urn:microsoft.com/office/officeart/2009/3/layout/RandomtoResultProcess"/>
    <dgm:cxn modelId="{5A601F86-C5F6-4169-A7AE-E8F35BE78B64}" type="presParOf" srcId="{F4E3696F-FD73-4860-9405-E23263F0139C}" destId="{82D32224-C3AE-46DF-BB24-834D4492CBEA}" srcOrd="0" destOrd="0" presId="urn:microsoft.com/office/officeart/2009/3/layout/RandomtoResultProcess"/>
    <dgm:cxn modelId="{EC5B7352-4CC6-4651-A7B0-E3175189A258}" type="presParOf" srcId="{F4E3696F-FD73-4860-9405-E23263F0139C}" destId="{5F1F742C-449F-4C28-9F24-9B79BE5CB30F}" srcOrd="1" destOrd="0" presId="urn:microsoft.com/office/officeart/2009/3/layout/RandomtoResultProcess"/>
    <dgm:cxn modelId="{223491E6-1C49-454D-BED1-C098F9E2EEF4}" type="presParOf" srcId="{72069516-5B62-4224-AAA6-7345A7FCC2F9}" destId="{AFDC1428-6E13-44EA-BBF7-C08F0897825C}" srcOrd="4" destOrd="0" presId="urn:microsoft.com/office/officeart/2009/3/layout/RandomtoResultProcess"/>
    <dgm:cxn modelId="{54F90459-9B7D-44D8-8B39-A67CDE025CEF}" type="presParOf" srcId="{AFDC1428-6E13-44EA-BBF7-C08F0897825C}" destId="{9CB1105E-C7B1-44A4-92E3-44226DFB7769}" srcOrd="0" destOrd="0" presId="urn:microsoft.com/office/officeart/2009/3/layout/RandomtoResultProcess"/>
    <dgm:cxn modelId="{F5AB5C9D-0F79-4CFD-8C71-75DADB63094D}" type="presParOf" srcId="{AFDC1428-6E13-44EA-BBF7-C08F0897825C}" destId="{111D0CA0-AD86-48BC-9FA1-A9B999D93B8F}"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BE2CE2-B9CE-4188-A9B3-4F189B094C2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AD680FEC-DAAA-483E-86DE-1E65E54A9AF5}">
      <dgm:prSet phldrT="[Text]" custT="1"/>
      <dgm:spPr/>
      <dgm:t>
        <a:bodyPr/>
        <a:lstStyle/>
        <a:p>
          <a:r>
            <a:rPr lang="en-US" sz="3200" dirty="0">
              <a:latin typeface="Arial" panose="020B0604020202020204" pitchFamily="34" charset="0"/>
              <a:cs typeface="Arial" panose="020B0604020202020204" pitchFamily="34" charset="0"/>
            </a:rPr>
            <a:t>What LHDs </a:t>
          </a:r>
          <a:r>
            <a:rPr lang="en-US" sz="3200" b="1" dirty="0">
              <a:latin typeface="Arial" panose="020B0604020202020204" pitchFamily="34" charset="0"/>
              <a:cs typeface="Arial" panose="020B0604020202020204" pitchFamily="34" charset="0"/>
            </a:rPr>
            <a:t>get</a:t>
          </a:r>
        </a:p>
      </dgm:t>
    </dgm:pt>
    <dgm:pt modelId="{ED0DE1F3-CB32-429D-B74C-12F2B8095556}" type="sibTrans" cxnId="{18950D45-DE6E-4BF7-980C-222367717E5C}">
      <dgm:prSet/>
      <dgm:spPr/>
      <dgm:t>
        <a:bodyPr/>
        <a:lstStyle/>
        <a:p>
          <a:endParaRPr lang="en-US" sz="2800"/>
        </a:p>
      </dgm:t>
    </dgm:pt>
    <dgm:pt modelId="{AF24F01E-8231-4519-A383-BA7617FD74F2}" type="parTrans" cxnId="{18950D45-DE6E-4BF7-980C-222367717E5C}">
      <dgm:prSet/>
      <dgm:spPr/>
      <dgm:t>
        <a:bodyPr/>
        <a:lstStyle/>
        <a:p>
          <a:endParaRPr lang="en-US" sz="2800"/>
        </a:p>
      </dgm:t>
    </dgm:pt>
    <dgm:pt modelId="{F3ABD878-CFDB-4985-9749-518B6A09C3DD}">
      <dgm:prSet phldrT="[Text]" custT="1"/>
      <dgm:spPr/>
      <dgm:t>
        <a:bodyPr/>
        <a:lstStyle/>
        <a:p>
          <a:r>
            <a:rPr lang="en-US" sz="1800" dirty="0">
              <a:latin typeface="Arial" panose="020B0604020202020204" pitchFamily="34" charset="0"/>
              <a:cs typeface="Arial" panose="020B0604020202020204" pitchFamily="34" charset="0"/>
            </a:rPr>
            <a:t>Interactive data visualizations</a:t>
          </a:r>
        </a:p>
      </dgm:t>
    </dgm:pt>
    <dgm:pt modelId="{5A0767A5-4F62-4A8B-98A4-E89921B88B06}" type="sibTrans" cxnId="{AC4FA2B3-42F4-497D-A6DF-50BA70F90169}">
      <dgm:prSet/>
      <dgm:spPr/>
      <dgm:t>
        <a:bodyPr/>
        <a:lstStyle/>
        <a:p>
          <a:endParaRPr lang="en-US" sz="2800"/>
        </a:p>
      </dgm:t>
    </dgm:pt>
    <dgm:pt modelId="{7A4429CB-29A6-42FA-8AB1-453FFA814B8F}" type="parTrans" cxnId="{AC4FA2B3-42F4-497D-A6DF-50BA70F90169}">
      <dgm:prSet/>
      <dgm:spPr/>
      <dgm:t>
        <a:bodyPr/>
        <a:lstStyle/>
        <a:p>
          <a:endParaRPr lang="en-US" sz="2800"/>
        </a:p>
      </dgm:t>
    </dgm:pt>
    <dgm:pt modelId="{C8A379F4-A8FB-406D-8D35-453B342F578F}">
      <dgm:prSet phldrT="[Text]" custT="1"/>
      <dgm:spPr/>
      <dgm:t>
        <a:bodyPr/>
        <a:lstStyle/>
        <a:p>
          <a:r>
            <a:rPr lang="en-US" sz="1800" dirty="0">
              <a:latin typeface="Arial" panose="020B0604020202020204" pitchFamily="34" charset="0"/>
              <a:cs typeface="Arial" panose="020B0604020202020204" pitchFamily="34" charset="0"/>
            </a:rPr>
            <a:t>Improved budgeting, performance management, &amp; reporting</a:t>
          </a:r>
        </a:p>
      </dgm:t>
    </dgm:pt>
    <dgm:pt modelId="{AFEE0CEE-A4A9-412F-8291-27093C3198BC}" type="parTrans" cxnId="{9ED49554-34E6-4790-B21A-D98EAAF1AB32}">
      <dgm:prSet/>
      <dgm:spPr/>
      <dgm:t>
        <a:bodyPr/>
        <a:lstStyle/>
        <a:p>
          <a:endParaRPr lang="en-US"/>
        </a:p>
      </dgm:t>
    </dgm:pt>
    <dgm:pt modelId="{1C268CB9-B719-48CF-8E3D-BE00B67781FE}" type="sibTrans" cxnId="{9ED49554-34E6-4790-B21A-D98EAAF1AB32}">
      <dgm:prSet/>
      <dgm:spPr/>
      <dgm:t>
        <a:bodyPr/>
        <a:lstStyle/>
        <a:p>
          <a:endParaRPr lang="en-US"/>
        </a:p>
      </dgm:t>
    </dgm:pt>
    <dgm:pt modelId="{F340CD0A-D472-4BB4-9769-76F1AF7EBD4E}">
      <dgm:prSet phldrT="[Text]" custT="1"/>
      <dgm:spPr/>
      <dgm:t>
        <a:bodyPr/>
        <a:lstStyle/>
        <a:p>
          <a:r>
            <a:rPr lang="en-US" sz="1800" dirty="0">
              <a:latin typeface="Arial" panose="020B0604020202020204" pitchFamily="34" charset="0"/>
              <a:cs typeface="Arial" panose="020B0604020202020204" pitchFamily="34" charset="0"/>
            </a:rPr>
            <a:t>Comparisons across time &amp; space</a:t>
          </a:r>
        </a:p>
      </dgm:t>
    </dgm:pt>
    <dgm:pt modelId="{7CE06A9B-19F4-4335-8AFB-A758D16058A8}" type="parTrans" cxnId="{0C65B3C3-518E-40A8-ACB8-32BAA20F3A2B}">
      <dgm:prSet/>
      <dgm:spPr/>
      <dgm:t>
        <a:bodyPr/>
        <a:lstStyle/>
        <a:p>
          <a:endParaRPr lang="en-US"/>
        </a:p>
      </dgm:t>
    </dgm:pt>
    <dgm:pt modelId="{E27B97E9-0B86-468D-BC34-60DA773A9398}" type="sibTrans" cxnId="{0C65B3C3-518E-40A8-ACB8-32BAA20F3A2B}">
      <dgm:prSet/>
      <dgm:spPr/>
      <dgm:t>
        <a:bodyPr/>
        <a:lstStyle/>
        <a:p>
          <a:endParaRPr lang="en-US"/>
        </a:p>
      </dgm:t>
    </dgm:pt>
    <dgm:pt modelId="{98FAB183-905B-40B4-BC8C-A068A31D48DC}">
      <dgm:prSet phldrT="[Text]" custT="1"/>
      <dgm:spPr/>
      <dgm:t>
        <a:bodyPr/>
        <a:lstStyle/>
        <a:p>
          <a:r>
            <a:rPr lang="en-US" sz="1800" dirty="0">
              <a:latin typeface="Arial" panose="020B0604020202020204" pitchFamily="34" charset="0"/>
              <a:cs typeface="Arial" panose="020B0604020202020204" pitchFamily="34" charset="0"/>
            </a:rPr>
            <a:t>Clear information to understand &amp; share total costs of programs &amp; services</a:t>
          </a:r>
        </a:p>
      </dgm:t>
    </dgm:pt>
    <dgm:pt modelId="{20FB772E-478D-480D-8825-157F24C5CF74}" type="parTrans" cxnId="{560A7559-E3C9-44EA-8DDC-2049E576BF37}">
      <dgm:prSet/>
      <dgm:spPr/>
      <dgm:t>
        <a:bodyPr/>
        <a:lstStyle/>
        <a:p>
          <a:endParaRPr lang="en-US"/>
        </a:p>
      </dgm:t>
    </dgm:pt>
    <dgm:pt modelId="{B20A061C-3D1D-4666-A8C7-D0DC4AC2CEF5}" type="sibTrans" cxnId="{560A7559-E3C9-44EA-8DDC-2049E576BF37}">
      <dgm:prSet/>
      <dgm:spPr/>
      <dgm:t>
        <a:bodyPr/>
        <a:lstStyle/>
        <a:p>
          <a:endParaRPr lang="en-US"/>
        </a:p>
      </dgm:t>
    </dgm:pt>
    <dgm:pt modelId="{EFC7441B-C979-4B00-903D-DCABAD747AD5}">
      <dgm:prSet phldrT="[Text]" custT="1"/>
      <dgm:spPr/>
      <dgm:t>
        <a:bodyPr/>
        <a:lstStyle/>
        <a:p>
          <a:r>
            <a:rPr lang="en-US" sz="3200" dirty="0">
              <a:latin typeface="Arial" panose="020B0604020202020204" pitchFamily="34" charset="0"/>
              <a:cs typeface="Arial" panose="020B0604020202020204" pitchFamily="34" charset="0"/>
            </a:rPr>
            <a:t>What LHDs </a:t>
          </a:r>
          <a:r>
            <a:rPr lang="en-US" sz="3200" b="1" dirty="0">
              <a:latin typeface="Arial" panose="020B0604020202020204" pitchFamily="34" charset="0"/>
              <a:cs typeface="Arial" panose="020B0604020202020204" pitchFamily="34" charset="0"/>
            </a:rPr>
            <a:t>do</a:t>
          </a:r>
          <a:endParaRPr lang="en-US" sz="3200" dirty="0">
            <a:latin typeface="Arial" panose="020B0604020202020204" pitchFamily="34" charset="0"/>
            <a:cs typeface="Arial" panose="020B0604020202020204" pitchFamily="34" charset="0"/>
          </a:endParaRPr>
        </a:p>
      </dgm:t>
    </dgm:pt>
    <dgm:pt modelId="{EEA04DFC-0E73-4476-BA2A-9DC5828FB8BC}" type="parTrans" cxnId="{17D4A276-A952-4D0A-BBD3-3911D3606A06}">
      <dgm:prSet/>
      <dgm:spPr/>
      <dgm:t>
        <a:bodyPr/>
        <a:lstStyle/>
        <a:p>
          <a:endParaRPr lang="en-US"/>
        </a:p>
      </dgm:t>
    </dgm:pt>
    <dgm:pt modelId="{C3BB70E2-D6E3-4EFA-96D4-1EBBF46940E0}" type="sibTrans" cxnId="{17D4A276-A952-4D0A-BBD3-3911D3606A06}">
      <dgm:prSet/>
      <dgm:spPr/>
      <dgm:t>
        <a:bodyPr/>
        <a:lstStyle/>
        <a:p>
          <a:endParaRPr lang="en-US"/>
        </a:p>
      </dgm:t>
    </dgm:pt>
    <dgm:pt modelId="{2E65B587-32CD-44D4-90BA-E177AE143F75}">
      <dgm:prSet phldrT="[Text]" custT="1"/>
      <dgm:spPr/>
      <dgm:t>
        <a:bodyPr/>
        <a:lstStyle/>
        <a:p>
          <a:r>
            <a:rPr lang="en-US" sz="1800" dirty="0">
              <a:latin typeface="Arial" panose="020B0604020202020204" pitchFamily="34" charset="0"/>
              <a:cs typeface="Arial" panose="020B0604020202020204" pitchFamily="34" charset="0"/>
            </a:rPr>
            <a:t>View online training</a:t>
          </a:r>
        </a:p>
      </dgm:t>
    </dgm:pt>
    <dgm:pt modelId="{2DB95498-1DBC-48A0-BA7F-C51EA8366FC1}" type="parTrans" cxnId="{78A9F3F2-E56F-4C67-A631-7EACA547CCE3}">
      <dgm:prSet/>
      <dgm:spPr/>
      <dgm:t>
        <a:bodyPr/>
        <a:lstStyle/>
        <a:p>
          <a:endParaRPr lang="en-US"/>
        </a:p>
      </dgm:t>
    </dgm:pt>
    <dgm:pt modelId="{35BDD8A7-C462-43A9-9D67-4B2DFBC11A3A}" type="sibTrans" cxnId="{78A9F3F2-E56F-4C67-A631-7EACA547CCE3}">
      <dgm:prSet/>
      <dgm:spPr/>
      <dgm:t>
        <a:bodyPr/>
        <a:lstStyle/>
        <a:p>
          <a:endParaRPr lang="en-US"/>
        </a:p>
      </dgm:t>
    </dgm:pt>
    <dgm:pt modelId="{67BB9A0B-2502-4E7C-A75C-0159B70E2533}">
      <dgm:prSet phldrT="[Text]" custT="1"/>
      <dgm:spPr/>
      <dgm:t>
        <a:bodyPr/>
        <a:lstStyle/>
        <a:p>
          <a:r>
            <a:rPr lang="en-US" sz="1800" dirty="0">
              <a:latin typeface="Arial" panose="020B0604020202020204" pitchFamily="34" charset="0"/>
              <a:cs typeface="Arial" panose="020B0604020202020204" pitchFamily="34" charset="0"/>
            </a:rPr>
            <a:t>Match data to COA format</a:t>
          </a:r>
        </a:p>
      </dgm:t>
    </dgm:pt>
    <dgm:pt modelId="{63965703-B667-4B12-8D24-43F254F10155}" type="parTrans" cxnId="{BAB197D8-4945-42D0-9F37-27DF0FC3EC9F}">
      <dgm:prSet/>
      <dgm:spPr/>
      <dgm:t>
        <a:bodyPr/>
        <a:lstStyle/>
        <a:p>
          <a:endParaRPr lang="en-US"/>
        </a:p>
      </dgm:t>
    </dgm:pt>
    <dgm:pt modelId="{91EDF066-C72F-4DB8-B44C-5DD09700FF81}" type="sibTrans" cxnId="{BAB197D8-4945-42D0-9F37-27DF0FC3EC9F}">
      <dgm:prSet/>
      <dgm:spPr/>
      <dgm:t>
        <a:bodyPr/>
        <a:lstStyle/>
        <a:p>
          <a:endParaRPr lang="en-US"/>
        </a:p>
      </dgm:t>
    </dgm:pt>
    <dgm:pt modelId="{614B629D-5C12-42BA-9CFE-F272248DF575}">
      <dgm:prSet phldrT="[Text]" custT="1"/>
      <dgm:spPr/>
      <dgm:t>
        <a:bodyPr/>
        <a:lstStyle/>
        <a:p>
          <a:r>
            <a:rPr lang="en-US" sz="1800" dirty="0">
              <a:latin typeface="Arial" panose="020B0604020202020204" pitchFamily="34" charset="0"/>
              <a:cs typeface="Arial" panose="020B0604020202020204" pitchFamily="34" charset="0"/>
            </a:rPr>
            <a:t>Validate data with visualizations</a:t>
          </a:r>
        </a:p>
      </dgm:t>
    </dgm:pt>
    <dgm:pt modelId="{FC10E8F6-52AE-452E-A8E2-20DB3450E659}" type="parTrans" cxnId="{79AD3D9C-DC3D-4E08-89DA-242E7BD12280}">
      <dgm:prSet/>
      <dgm:spPr/>
      <dgm:t>
        <a:bodyPr/>
        <a:lstStyle/>
        <a:p>
          <a:endParaRPr lang="en-US"/>
        </a:p>
      </dgm:t>
    </dgm:pt>
    <dgm:pt modelId="{D7991724-DEC9-4F36-AA0F-25E2AFF833AE}" type="sibTrans" cxnId="{79AD3D9C-DC3D-4E08-89DA-242E7BD12280}">
      <dgm:prSet/>
      <dgm:spPr/>
      <dgm:t>
        <a:bodyPr/>
        <a:lstStyle/>
        <a:p>
          <a:endParaRPr lang="en-US"/>
        </a:p>
      </dgm:t>
    </dgm:pt>
    <dgm:pt modelId="{7B33D015-9B69-4E6D-8231-AFEF021F7FB3}" type="pres">
      <dgm:prSet presAssocID="{4FBE2CE2-B9CE-4188-A9B3-4F189B094C25}" presName="diagram" presStyleCnt="0">
        <dgm:presLayoutVars>
          <dgm:chPref val="1"/>
          <dgm:dir/>
          <dgm:animOne val="branch"/>
          <dgm:animLvl val="lvl"/>
          <dgm:resizeHandles/>
        </dgm:presLayoutVars>
      </dgm:prSet>
      <dgm:spPr/>
      <dgm:t>
        <a:bodyPr/>
        <a:lstStyle/>
        <a:p>
          <a:endParaRPr lang="en-US"/>
        </a:p>
      </dgm:t>
    </dgm:pt>
    <dgm:pt modelId="{A4168723-45A3-44D8-8AAB-A6878421C7CD}" type="pres">
      <dgm:prSet presAssocID="{AD680FEC-DAAA-483E-86DE-1E65E54A9AF5}" presName="root" presStyleCnt="0"/>
      <dgm:spPr/>
    </dgm:pt>
    <dgm:pt modelId="{248D1890-3A02-44DB-976A-B6266E41A828}" type="pres">
      <dgm:prSet presAssocID="{AD680FEC-DAAA-483E-86DE-1E65E54A9AF5}" presName="rootComposite" presStyleCnt="0"/>
      <dgm:spPr/>
    </dgm:pt>
    <dgm:pt modelId="{6EBF49FD-AEE2-4237-A578-E851F268EBCF}" type="pres">
      <dgm:prSet presAssocID="{AD680FEC-DAAA-483E-86DE-1E65E54A9AF5}" presName="rootText" presStyleLbl="node1" presStyleIdx="0" presStyleCnt="2" custScaleX="266111"/>
      <dgm:spPr/>
      <dgm:t>
        <a:bodyPr/>
        <a:lstStyle/>
        <a:p>
          <a:endParaRPr lang="en-US"/>
        </a:p>
      </dgm:t>
    </dgm:pt>
    <dgm:pt modelId="{81ABEF23-6F5C-48C0-9716-402DFF6292FB}" type="pres">
      <dgm:prSet presAssocID="{AD680FEC-DAAA-483E-86DE-1E65E54A9AF5}" presName="rootConnector" presStyleLbl="node1" presStyleIdx="0" presStyleCnt="2"/>
      <dgm:spPr/>
      <dgm:t>
        <a:bodyPr/>
        <a:lstStyle/>
        <a:p>
          <a:endParaRPr lang="en-US"/>
        </a:p>
      </dgm:t>
    </dgm:pt>
    <dgm:pt modelId="{584AC292-6EC9-4360-A180-976EB141B00F}" type="pres">
      <dgm:prSet presAssocID="{AD680FEC-DAAA-483E-86DE-1E65E54A9AF5}" presName="childShape" presStyleCnt="0"/>
      <dgm:spPr/>
    </dgm:pt>
    <dgm:pt modelId="{51C801D1-5F18-40AD-8CD9-7E1B93767EF5}" type="pres">
      <dgm:prSet presAssocID="{AFEE0CEE-A4A9-412F-8291-27093C3198BC}" presName="Name13" presStyleLbl="parChTrans1D2" presStyleIdx="0" presStyleCnt="7"/>
      <dgm:spPr/>
      <dgm:t>
        <a:bodyPr/>
        <a:lstStyle/>
        <a:p>
          <a:endParaRPr lang="en-US"/>
        </a:p>
      </dgm:t>
    </dgm:pt>
    <dgm:pt modelId="{C1E4275D-BBEF-46FF-AE57-4E2F38C51772}" type="pres">
      <dgm:prSet presAssocID="{C8A379F4-A8FB-406D-8D35-453B342F578F}" presName="childText" presStyleLbl="bgAcc1" presStyleIdx="0" presStyleCnt="7" custScaleX="320067">
        <dgm:presLayoutVars>
          <dgm:bulletEnabled val="1"/>
        </dgm:presLayoutVars>
      </dgm:prSet>
      <dgm:spPr/>
      <dgm:t>
        <a:bodyPr/>
        <a:lstStyle/>
        <a:p>
          <a:endParaRPr lang="en-US"/>
        </a:p>
      </dgm:t>
    </dgm:pt>
    <dgm:pt modelId="{60C50073-4049-4EAE-B64C-AB7FF0EEB0A9}" type="pres">
      <dgm:prSet presAssocID="{7CE06A9B-19F4-4335-8AFB-A758D16058A8}" presName="Name13" presStyleLbl="parChTrans1D2" presStyleIdx="1" presStyleCnt="7"/>
      <dgm:spPr/>
      <dgm:t>
        <a:bodyPr/>
        <a:lstStyle/>
        <a:p>
          <a:endParaRPr lang="en-US"/>
        </a:p>
      </dgm:t>
    </dgm:pt>
    <dgm:pt modelId="{9CC10D8F-0FA3-41B2-8363-DAF82B15E7BE}" type="pres">
      <dgm:prSet presAssocID="{F340CD0A-D472-4BB4-9769-76F1AF7EBD4E}" presName="childText" presStyleLbl="bgAcc1" presStyleIdx="1" presStyleCnt="7" custScaleX="215776">
        <dgm:presLayoutVars>
          <dgm:bulletEnabled val="1"/>
        </dgm:presLayoutVars>
      </dgm:prSet>
      <dgm:spPr/>
      <dgm:t>
        <a:bodyPr/>
        <a:lstStyle/>
        <a:p>
          <a:endParaRPr lang="en-US"/>
        </a:p>
      </dgm:t>
    </dgm:pt>
    <dgm:pt modelId="{7C27F01F-84BC-459A-8241-4306B34EFFB4}" type="pres">
      <dgm:prSet presAssocID="{20FB772E-478D-480D-8825-157F24C5CF74}" presName="Name13" presStyleLbl="parChTrans1D2" presStyleIdx="2" presStyleCnt="7"/>
      <dgm:spPr/>
      <dgm:t>
        <a:bodyPr/>
        <a:lstStyle/>
        <a:p>
          <a:endParaRPr lang="en-US"/>
        </a:p>
      </dgm:t>
    </dgm:pt>
    <dgm:pt modelId="{5014796C-0D98-40B5-91AD-D9ACC3151D23}" type="pres">
      <dgm:prSet presAssocID="{98FAB183-905B-40B4-BC8C-A068A31D48DC}" presName="childText" presStyleLbl="bgAcc1" presStyleIdx="2" presStyleCnt="7" custScaleX="320067">
        <dgm:presLayoutVars>
          <dgm:bulletEnabled val="1"/>
        </dgm:presLayoutVars>
      </dgm:prSet>
      <dgm:spPr/>
      <dgm:t>
        <a:bodyPr/>
        <a:lstStyle/>
        <a:p>
          <a:endParaRPr lang="en-US"/>
        </a:p>
      </dgm:t>
    </dgm:pt>
    <dgm:pt modelId="{C5453A8B-311A-47A3-AD52-57F7B31CEC7A}" type="pres">
      <dgm:prSet presAssocID="{7A4429CB-29A6-42FA-8AB1-453FFA814B8F}" presName="Name13" presStyleLbl="parChTrans1D2" presStyleIdx="3" presStyleCnt="7"/>
      <dgm:spPr/>
      <dgm:t>
        <a:bodyPr/>
        <a:lstStyle/>
        <a:p>
          <a:endParaRPr lang="en-US"/>
        </a:p>
      </dgm:t>
    </dgm:pt>
    <dgm:pt modelId="{198D90D7-D6B2-4E98-8EC2-78945D0DB885}" type="pres">
      <dgm:prSet presAssocID="{F3ABD878-CFDB-4985-9749-518B6A09C3DD}" presName="childText" presStyleLbl="bgAcc1" presStyleIdx="3" presStyleCnt="7" custScaleX="215776">
        <dgm:presLayoutVars>
          <dgm:bulletEnabled val="1"/>
        </dgm:presLayoutVars>
      </dgm:prSet>
      <dgm:spPr/>
      <dgm:t>
        <a:bodyPr/>
        <a:lstStyle/>
        <a:p>
          <a:endParaRPr lang="en-US"/>
        </a:p>
      </dgm:t>
    </dgm:pt>
    <dgm:pt modelId="{062B3E79-D8D3-4ADA-8B14-D80C07C8BF01}" type="pres">
      <dgm:prSet presAssocID="{EFC7441B-C979-4B00-903D-DCABAD747AD5}" presName="root" presStyleCnt="0"/>
      <dgm:spPr/>
    </dgm:pt>
    <dgm:pt modelId="{B913B233-FF13-44EA-B3F2-FB92EE80C38F}" type="pres">
      <dgm:prSet presAssocID="{EFC7441B-C979-4B00-903D-DCABAD747AD5}" presName="rootComposite" presStyleCnt="0"/>
      <dgm:spPr/>
    </dgm:pt>
    <dgm:pt modelId="{BBEBC8E7-9F86-4AB7-BC07-CDACFA8F44E3}" type="pres">
      <dgm:prSet presAssocID="{EFC7441B-C979-4B00-903D-DCABAD747AD5}" presName="rootText" presStyleLbl="node1" presStyleIdx="1" presStyleCnt="2" custScaleX="197370"/>
      <dgm:spPr/>
      <dgm:t>
        <a:bodyPr/>
        <a:lstStyle/>
        <a:p>
          <a:endParaRPr lang="en-US"/>
        </a:p>
      </dgm:t>
    </dgm:pt>
    <dgm:pt modelId="{2F521A27-0576-4520-8D11-85D6687D0280}" type="pres">
      <dgm:prSet presAssocID="{EFC7441B-C979-4B00-903D-DCABAD747AD5}" presName="rootConnector" presStyleLbl="node1" presStyleIdx="1" presStyleCnt="2"/>
      <dgm:spPr/>
      <dgm:t>
        <a:bodyPr/>
        <a:lstStyle/>
        <a:p>
          <a:endParaRPr lang="en-US"/>
        </a:p>
      </dgm:t>
    </dgm:pt>
    <dgm:pt modelId="{B705A9A7-AB92-4AFC-B141-1D8404E16669}" type="pres">
      <dgm:prSet presAssocID="{EFC7441B-C979-4B00-903D-DCABAD747AD5}" presName="childShape" presStyleCnt="0"/>
      <dgm:spPr/>
    </dgm:pt>
    <dgm:pt modelId="{9D0B0BA8-12A5-40A4-98A6-608A5B488586}" type="pres">
      <dgm:prSet presAssocID="{2DB95498-1DBC-48A0-BA7F-C51EA8366FC1}" presName="Name13" presStyleLbl="parChTrans1D2" presStyleIdx="4" presStyleCnt="7"/>
      <dgm:spPr/>
      <dgm:t>
        <a:bodyPr/>
        <a:lstStyle/>
        <a:p>
          <a:endParaRPr lang="en-US"/>
        </a:p>
      </dgm:t>
    </dgm:pt>
    <dgm:pt modelId="{E42C64CF-272C-4917-9F0A-6A92CC5EAC07}" type="pres">
      <dgm:prSet presAssocID="{2E65B587-32CD-44D4-90BA-E177AE143F75}" presName="childText" presStyleLbl="bgAcc1" presStyleIdx="4" presStyleCnt="7" custScaleX="197795">
        <dgm:presLayoutVars>
          <dgm:bulletEnabled val="1"/>
        </dgm:presLayoutVars>
      </dgm:prSet>
      <dgm:spPr/>
      <dgm:t>
        <a:bodyPr/>
        <a:lstStyle/>
        <a:p>
          <a:endParaRPr lang="en-US"/>
        </a:p>
      </dgm:t>
    </dgm:pt>
    <dgm:pt modelId="{DB923210-206D-4B1A-847B-29131C23CFC9}" type="pres">
      <dgm:prSet presAssocID="{63965703-B667-4B12-8D24-43F254F10155}" presName="Name13" presStyleLbl="parChTrans1D2" presStyleIdx="5" presStyleCnt="7"/>
      <dgm:spPr/>
      <dgm:t>
        <a:bodyPr/>
        <a:lstStyle/>
        <a:p>
          <a:endParaRPr lang="en-US"/>
        </a:p>
      </dgm:t>
    </dgm:pt>
    <dgm:pt modelId="{44382261-F1A4-4E29-8CA3-6622312B8288}" type="pres">
      <dgm:prSet presAssocID="{67BB9A0B-2502-4E7C-A75C-0159B70E2533}" presName="childText" presStyleLbl="bgAcc1" presStyleIdx="5" presStyleCnt="7" custScaleX="197795">
        <dgm:presLayoutVars>
          <dgm:bulletEnabled val="1"/>
        </dgm:presLayoutVars>
      </dgm:prSet>
      <dgm:spPr/>
      <dgm:t>
        <a:bodyPr/>
        <a:lstStyle/>
        <a:p>
          <a:endParaRPr lang="en-US"/>
        </a:p>
      </dgm:t>
    </dgm:pt>
    <dgm:pt modelId="{65D5553B-6E0B-413A-8589-21FA482D03BB}" type="pres">
      <dgm:prSet presAssocID="{FC10E8F6-52AE-452E-A8E2-20DB3450E659}" presName="Name13" presStyleLbl="parChTrans1D2" presStyleIdx="6" presStyleCnt="7"/>
      <dgm:spPr/>
      <dgm:t>
        <a:bodyPr/>
        <a:lstStyle/>
        <a:p>
          <a:endParaRPr lang="en-US"/>
        </a:p>
      </dgm:t>
    </dgm:pt>
    <dgm:pt modelId="{350CC1E1-5A48-4041-9DF9-4804269CEA72}" type="pres">
      <dgm:prSet presAssocID="{614B629D-5C12-42BA-9CFE-F272248DF575}" presName="childText" presStyleLbl="bgAcc1" presStyleIdx="6" presStyleCnt="7" custScaleX="197795">
        <dgm:presLayoutVars>
          <dgm:bulletEnabled val="1"/>
        </dgm:presLayoutVars>
      </dgm:prSet>
      <dgm:spPr/>
      <dgm:t>
        <a:bodyPr/>
        <a:lstStyle/>
        <a:p>
          <a:endParaRPr lang="en-US"/>
        </a:p>
      </dgm:t>
    </dgm:pt>
  </dgm:ptLst>
  <dgm:cxnLst>
    <dgm:cxn modelId="{24872458-FDFC-4A5D-8FA0-2F24E1701369}" type="presOf" srcId="{2DB95498-1DBC-48A0-BA7F-C51EA8366FC1}" destId="{9D0B0BA8-12A5-40A4-98A6-608A5B488586}" srcOrd="0" destOrd="0" presId="urn:microsoft.com/office/officeart/2005/8/layout/hierarchy3"/>
    <dgm:cxn modelId="{1D995879-CD3D-4970-AE23-F9DCD293DD37}" type="presOf" srcId="{F3ABD878-CFDB-4985-9749-518B6A09C3DD}" destId="{198D90D7-D6B2-4E98-8EC2-78945D0DB885}" srcOrd="0" destOrd="0" presId="urn:microsoft.com/office/officeart/2005/8/layout/hierarchy3"/>
    <dgm:cxn modelId="{B6C0527B-7DE0-42F2-B685-C4A63129F796}" type="presOf" srcId="{AFEE0CEE-A4A9-412F-8291-27093C3198BC}" destId="{51C801D1-5F18-40AD-8CD9-7E1B93767EF5}" srcOrd="0" destOrd="0" presId="urn:microsoft.com/office/officeart/2005/8/layout/hierarchy3"/>
    <dgm:cxn modelId="{0C65B3C3-518E-40A8-ACB8-32BAA20F3A2B}" srcId="{AD680FEC-DAAA-483E-86DE-1E65E54A9AF5}" destId="{F340CD0A-D472-4BB4-9769-76F1AF7EBD4E}" srcOrd="1" destOrd="0" parTransId="{7CE06A9B-19F4-4335-8AFB-A758D16058A8}" sibTransId="{E27B97E9-0B86-468D-BC34-60DA773A9398}"/>
    <dgm:cxn modelId="{1D314150-F0B0-40EF-B6E0-D2C89240F15D}" type="presOf" srcId="{AD680FEC-DAAA-483E-86DE-1E65E54A9AF5}" destId="{81ABEF23-6F5C-48C0-9716-402DFF6292FB}" srcOrd="1" destOrd="0" presId="urn:microsoft.com/office/officeart/2005/8/layout/hierarchy3"/>
    <dgm:cxn modelId="{79AD3D9C-DC3D-4E08-89DA-242E7BD12280}" srcId="{EFC7441B-C979-4B00-903D-DCABAD747AD5}" destId="{614B629D-5C12-42BA-9CFE-F272248DF575}" srcOrd="2" destOrd="0" parTransId="{FC10E8F6-52AE-452E-A8E2-20DB3450E659}" sibTransId="{D7991724-DEC9-4F36-AA0F-25E2AFF833AE}"/>
    <dgm:cxn modelId="{1C9CB369-9E4B-467F-A8E0-8EBB9A46B00A}" type="presOf" srcId="{AD680FEC-DAAA-483E-86DE-1E65E54A9AF5}" destId="{6EBF49FD-AEE2-4237-A578-E851F268EBCF}" srcOrd="0" destOrd="0" presId="urn:microsoft.com/office/officeart/2005/8/layout/hierarchy3"/>
    <dgm:cxn modelId="{C6C3AC0F-2AF0-435A-95C8-69923F6630E5}" type="presOf" srcId="{F340CD0A-D472-4BB4-9769-76F1AF7EBD4E}" destId="{9CC10D8F-0FA3-41B2-8363-DAF82B15E7BE}" srcOrd="0" destOrd="0" presId="urn:microsoft.com/office/officeart/2005/8/layout/hierarchy3"/>
    <dgm:cxn modelId="{6F989A4D-0142-4BC2-8EAB-1B8FF8C4435C}" type="presOf" srcId="{614B629D-5C12-42BA-9CFE-F272248DF575}" destId="{350CC1E1-5A48-4041-9DF9-4804269CEA72}" srcOrd="0" destOrd="0" presId="urn:microsoft.com/office/officeart/2005/8/layout/hierarchy3"/>
    <dgm:cxn modelId="{9ED49554-34E6-4790-B21A-D98EAAF1AB32}" srcId="{AD680FEC-DAAA-483E-86DE-1E65E54A9AF5}" destId="{C8A379F4-A8FB-406D-8D35-453B342F578F}" srcOrd="0" destOrd="0" parTransId="{AFEE0CEE-A4A9-412F-8291-27093C3198BC}" sibTransId="{1C268CB9-B719-48CF-8E3D-BE00B67781FE}"/>
    <dgm:cxn modelId="{AC4FA2B3-42F4-497D-A6DF-50BA70F90169}" srcId="{AD680FEC-DAAA-483E-86DE-1E65E54A9AF5}" destId="{F3ABD878-CFDB-4985-9749-518B6A09C3DD}" srcOrd="3" destOrd="0" parTransId="{7A4429CB-29A6-42FA-8AB1-453FFA814B8F}" sibTransId="{5A0767A5-4F62-4A8B-98A4-E89921B88B06}"/>
    <dgm:cxn modelId="{53985CFC-0B42-47B6-84F5-E51B9532A98A}" type="presOf" srcId="{63965703-B667-4B12-8D24-43F254F10155}" destId="{DB923210-206D-4B1A-847B-29131C23CFC9}" srcOrd="0" destOrd="0" presId="urn:microsoft.com/office/officeart/2005/8/layout/hierarchy3"/>
    <dgm:cxn modelId="{17D4A276-A952-4D0A-BBD3-3911D3606A06}" srcId="{4FBE2CE2-B9CE-4188-A9B3-4F189B094C25}" destId="{EFC7441B-C979-4B00-903D-DCABAD747AD5}" srcOrd="1" destOrd="0" parTransId="{EEA04DFC-0E73-4476-BA2A-9DC5828FB8BC}" sibTransId="{C3BB70E2-D6E3-4EFA-96D4-1EBBF46940E0}"/>
    <dgm:cxn modelId="{A756EDD3-5A50-4C8D-916C-7757F756B476}" type="presOf" srcId="{EFC7441B-C979-4B00-903D-DCABAD747AD5}" destId="{2F521A27-0576-4520-8D11-85D6687D0280}" srcOrd="1" destOrd="0" presId="urn:microsoft.com/office/officeart/2005/8/layout/hierarchy3"/>
    <dgm:cxn modelId="{E71C543B-E782-43C0-8099-6263B4981680}" type="presOf" srcId="{7A4429CB-29A6-42FA-8AB1-453FFA814B8F}" destId="{C5453A8B-311A-47A3-AD52-57F7B31CEC7A}" srcOrd="0" destOrd="0" presId="urn:microsoft.com/office/officeart/2005/8/layout/hierarchy3"/>
    <dgm:cxn modelId="{F7AE47F8-3223-47E9-8C30-5C574C212F55}" type="presOf" srcId="{C8A379F4-A8FB-406D-8D35-453B342F578F}" destId="{C1E4275D-BBEF-46FF-AE57-4E2F38C51772}" srcOrd="0" destOrd="0" presId="urn:microsoft.com/office/officeart/2005/8/layout/hierarchy3"/>
    <dgm:cxn modelId="{22AE3BC4-0AB2-44A9-8281-4634425DE2FA}" type="presOf" srcId="{67BB9A0B-2502-4E7C-A75C-0159B70E2533}" destId="{44382261-F1A4-4E29-8CA3-6622312B8288}" srcOrd="0" destOrd="0" presId="urn:microsoft.com/office/officeart/2005/8/layout/hierarchy3"/>
    <dgm:cxn modelId="{25CE5B75-FDCF-4D63-B1CA-2D838BA6714C}" type="presOf" srcId="{4FBE2CE2-B9CE-4188-A9B3-4F189B094C25}" destId="{7B33D015-9B69-4E6D-8231-AFEF021F7FB3}" srcOrd="0" destOrd="0" presId="urn:microsoft.com/office/officeart/2005/8/layout/hierarchy3"/>
    <dgm:cxn modelId="{FF53F217-A88A-4494-BFEE-6A5507E2504C}" type="presOf" srcId="{EFC7441B-C979-4B00-903D-DCABAD747AD5}" destId="{BBEBC8E7-9F86-4AB7-BC07-CDACFA8F44E3}" srcOrd="0" destOrd="0" presId="urn:microsoft.com/office/officeart/2005/8/layout/hierarchy3"/>
    <dgm:cxn modelId="{18950D45-DE6E-4BF7-980C-222367717E5C}" srcId="{4FBE2CE2-B9CE-4188-A9B3-4F189B094C25}" destId="{AD680FEC-DAAA-483E-86DE-1E65E54A9AF5}" srcOrd="0" destOrd="0" parTransId="{AF24F01E-8231-4519-A383-BA7617FD74F2}" sibTransId="{ED0DE1F3-CB32-429D-B74C-12F2B8095556}"/>
    <dgm:cxn modelId="{78A9F3F2-E56F-4C67-A631-7EACA547CCE3}" srcId="{EFC7441B-C979-4B00-903D-DCABAD747AD5}" destId="{2E65B587-32CD-44D4-90BA-E177AE143F75}" srcOrd="0" destOrd="0" parTransId="{2DB95498-1DBC-48A0-BA7F-C51EA8366FC1}" sibTransId="{35BDD8A7-C462-43A9-9D67-4B2DFBC11A3A}"/>
    <dgm:cxn modelId="{560A7559-E3C9-44EA-8DDC-2049E576BF37}" srcId="{AD680FEC-DAAA-483E-86DE-1E65E54A9AF5}" destId="{98FAB183-905B-40B4-BC8C-A068A31D48DC}" srcOrd="2" destOrd="0" parTransId="{20FB772E-478D-480D-8825-157F24C5CF74}" sibTransId="{B20A061C-3D1D-4666-A8C7-D0DC4AC2CEF5}"/>
    <dgm:cxn modelId="{07FD20D8-9524-4C07-8291-C84576DBF3B6}" type="presOf" srcId="{7CE06A9B-19F4-4335-8AFB-A758D16058A8}" destId="{60C50073-4049-4EAE-B64C-AB7FF0EEB0A9}" srcOrd="0" destOrd="0" presId="urn:microsoft.com/office/officeart/2005/8/layout/hierarchy3"/>
    <dgm:cxn modelId="{CDCECDB8-5128-4109-ADCA-5ADC5B106A3D}" type="presOf" srcId="{2E65B587-32CD-44D4-90BA-E177AE143F75}" destId="{E42C64CF-272C-4917-9F0A-6A92CC5EAC07}" srcOrd="0" destOrd="0" presId="urn:microsoft.com/office/officeart/2005/8/layout/hierarchy3"/>
    <dgm:cxn modelId="{78139B9D-478F-47FB-8A2E-130CC4C6DDC2}" type="presOf" srcId="{FC10E8F6-52AE-452E-A8E2-20DB3450E659}" destId="{65D5553B-6E0B-413A-8589-21FA482D03BB}" srcOrd="0" destOrd="0" presId="urn:microsoft.com/office/officeart/2005/8/layout/hierarchy3"/>
    <dgm:cxn modelId="{BAB197D8-4945-42D0-9F37-27DF0FC3EC9F}" srcId="{EFC7441B-C979-4B00-903D-DCABAD747AD5}" destId="{67BB9A0B-2502-4E7C-A75C-0159B70E2533}" srcOrd="1" destOrd="0" parTransId="{63965703-B667-4B12-8D24-43F254F10155}" sibTransId="{91EDF066-C72F-4DB8-B44C-5DD09700FF81}"/>
    <dgm:cxn modelId="{2152B0D1-3524-41AD-AC00-34D4ADDB5025}" type="presOf" srcId="{98FAB183-905B-40B4-BC8C-A068A31D48DC}" destId="{5014796C-0D98-40B5-91AD-D9ACC3151D23}" srcOrd="0" destOrd="0" presId="urn:microsoft.com/office/officeart/2005/8/layout/hierarchy3"/>
    <dgm:cxn modelId="{F7E9D3FD-8E6E-41AA-907C-C9A865FF219A}" type="presOf" srcId="{20FB772E-478D-480D-8825-157F24C5CF74}" destId="{7C27F01F-84BC-459A-8241-4306B34EFFB4}" srcOrd="0" destOrd="0" presId="urn:microsoft.com/office/officeart/2005/8/layout/hierarchy3"/>
    <dgm:cxn modelId="{0263F6ED-3437-4C21-A332-B5244C68B9BB}" type="presParOf" srcId="{7B33D015-9B69-4E6D-8231-AFEF021F7FB3}" destId="{A4168723-45A3-44D8-8AAB-A6878421C7CD}" srcOrd="0" destOrd="0" presId="urn:microsoft.com/office/officeart/2005/8/layout/hierarchy3"/>
    <dgm:cxn modelId="{D355A916-509A-4FCF-8A71-76B99B197F1F}" type="presParOf" srcId="{A4168723-45A3-44D8-8AAB-A6878421C7CD}" destId="{248D1890-3A02-44DB-976A-B6266E41A828}" srcOrd="0" destOrd="0" presId="urn:microsoft.com/office/officeart/2005/8/layout/hierarchy3"/>
    <dgm:cxn modelId="{BC0D15D2-2FF4-44EF-9C69-7728BE225951}" type="presParOf" srcId="{248D1890-3A02-44DB-976A-B6266E41A828}" destId="{6EBF49FD-AEE2-4237-A578-E851F268EBCF}" srcOrd="0" destOrd="0" presId="urn:microsoft.com/office/officeart/2005/8/layout/hierarchy3"/>
    <dgm:cxn modelId="{22F60366-EA06-4F2E-B129-8DB38E6FDD4A}" type="presParOf" srcId="{248D1890-3A02-44DB-976A-B6266E41A828}" destId="{81ABEF23-6F5C-48C0-9716-402DFF6292FB}" srcOrd="1" destOrd="0" presId="urn:microsoft.com/office/officeart/2005/8/layout/hierarchy3"/>
    <dgm:cxn modelId="{3C53EE1F-73A2-4E0D-A65D-113396EAD1AC}" type="presParOf" srcId="{A4168723-45A3-44D8-8AAB-A6878421C7CD}" destId="{584AC292-6EC9-4360-A180-976EB141B00F}" srcOrd="1" destOrd="0" presId="urn:microsoft.com/office/officeart/2005/8/layout/hierarchy3"/>
    <dgm:cxn modelId="{927221AA-8D99-4355-BEFA-FEA3752D9D53}" type="presParOf" srcId="{584AC292-6EC9-4360-A180-976EB141B00F}" destId="{51C801D1-5F18-40AD-8CD9-7E1B93767EF5}" srcOrd="0" destOrd="0" presId="urn:microsoft.com/office/officeart/2005/8/layout/hierarchy3"/>
    <dgm:cxn modelId="{46FB3EAE-5DD7-44AB-BB16-7680343D68E7}" type="presParOf" srcId="{584AC292-6EC9-4360-A180-976EB141B00F}" destId="{C1E4275D-BBEF-46FF-AE57-4E2F38C51772}" srcOrd="1" destOrd="0" presId="urn:microsoft.com/office/officeart/2005/8/layout/hierarchy3"/>
    <dgm:cxn modelId="{2FB212BA-E1BB-480A-9CA2-2703C58A2B29}" type="presParOf" srcId="{584AC292-6EC9-4360-A180-976EB141B00F}" destId="{60C50073-4049-4EAE-B64C-AB7FF0EEB0A9}" srcOrd="2" destOrd="0" presId="urn:microsoft.com/office/officeart/2005/8/layout/hierarchy3"/>
    <dgm:cxn modelId="{DFC358C2-8DD9-4028-A899-E2E5D2033B6D}" type="presParOf" srcId="{584AC292-6EC9-4360-A180-976EB141B00F}" destId="{9CC10D8F-0FA3-41B2-8363-DAF82B15E7BE}" srcOrd="3" destOrd="0" presId="urn:microsoft.com/office/officeart/2005/8/layout/hierarchy3"/>
    <dgm:cxn modelId="{5B93CE4D-EB28-4BA7-8993-0665B58BCB82}" type="presParOf" srcId="{584AC292-6EC9-4360-A180-976EB141B00F}" destId="{7C27F01F-84BC-459A-8241-4306B34EFFB4}" srcOrd="4" destOrd="0" presId="urn:microsoft.com/office/officeart/2005/8/layout/hierarchy3"/>
    <dgm:cxn modelId="{76F4B36E-9B10-4B2C-9B4B-AE39852042B4}" type="presParOf" srcId="{584AC292-6EC9-4360-A180-976EB141B00F}" destId="{5014796C-0D98-40B5-91AD-D9ACC3151D23}" srcOrd="5" destOrd="0" presId="urn:microsoft.com/office/officeart/2005/8/layout/hierarchy3"/>
    <dgm:cxn modelId="{C533C44A-A62D-4808-B867-8AD9EA3037E3}" type="presParOf" srcId="{584AC292-6EC9-4360-A180-976EB141B00F}" destId="{C5453A8B-311A-47A3-AD52-57F7B31CEC7A}" srcOrd="6" destOrd="0" presId="urn:microsoft.com/office/officeart/2005/8/layout/hierarchy3"/>
    <dgm:cxn modelId="{F26860E7-12A6-4BC5-B4C7-4FEE1300889E}" type="presParOf" srcId="{584AC292-6EC9-4360-A180-976EB141B00F}" destId="{198D90D7-D6B2-4E98-8EC2-78945D0DB885}" srcOrd="7" destOrd="0" presId="urn:microsoft.com/office/officeart/2005/8/layout/hierarchy3"/>
    <dgm:cxn modelId="{BA12F9A6-306B-40B5-AB59-47D94BEE7E6D}" type="presParOf" srcId="{7B33D015-9B69-4E6D-8231-AFEF021F7FB3}" destId="{062B3E79-D8D3-4ADA-8B14-D80C07C8BF01}" srcOrd="1" destOrd="0" presId="urn:microsoft.com/office/officeart/2005/8/layout/hierarchy3"/>
    <dgm:cxn modelId="{AC93B39B-7B1E-4F63-B332-4DAA05C7E849}" type="presParOf" srcId="{062B3E79-D8D3-4ADA-8B14-D80C07C8BF01}" destId="{B913B233-FF13-44EA-B3F2-FB92EE80C38F}" srcOrd="0" destOrd="0" presId="urn:microsoft.com/office/officeart/2005/8/layout/hierarchy3"/>
    <dgm:cxn modelId="{C082A59F-26DB-4117-BAE5-470A9B7BD454}" type="presParOf" srcId="{B913B233-FF13-44EA-B3F2-FB92EE80C38F}" destId="{BBEBC8E7-9F86-4AB7-BC07-CDACFA8F44E3}" srcOrd="0" destOrd="0" presId="urn:microsoft.com/office/officeart/2005/8/layout/hierarchy3"/>
    <dgm:cxn modelId="{1909AEE2-8B82-485B-A8AE-22CE231229BC}" type="presParOf" srcId="{B913B233-FF13-44EA-B3F2-FB92EE80C38F}" destId="{2F521A27-0576-4520-8D11-85D6687D0280}" srcOrd="1" destOrd="0" presId="urn:microsoft.com/office/officeart/2005/8/layout/hierarchy3"/>
    <dgm:cxn modelId="{868888FF-35C7-4A35-A74F-1336DE2E571B}" type="presParOf" srcId="{062B3E79-D8D3-4ADA-8B14-D80C07C8BF01}" destId="{B705A9A7-AB92-4AFC-B141-1D8404E16669}" srcOrd="1" destOrd="0" presId="urn:microsoft.com/office/officeart/2005/8/layout/hierarchy3"/>
    <dgm:cxn modelId="{ACE4CB74-5F0B-44FE-87E6-70B0BADB4ED6}" type="presParOf" srcId="{B705A9A7-AB92-4AFC-B141-1D8404E16669}" destId="{9D0B0BA8-12A5-40A4-98A6-608A5B488586}" srcOrd="0" destOrd="0" presId="urn:microsoft.com/office/officeart/2005/8/layout/hierarchy3"/>
    <dgm:cxn modelId="{777D1B41-C25B-486F-96A2-DE7E93D6FD5B}" type="presParOf" srcId="{B705A9A7-AB92-4AFC-B141-1D8404E16669}" destId="{E42C64CF-272C-4917-9F0A-6A92CC5EAC07}" srcOrd="1" destOrd="0" presId="urn:microsoft.com/office/officeart/2005/8/layout/hierarchy3"/>
    <dgm:cxn modelId="{C00F5249-B7FF-428B-94B6-6939A8051BEF}" type="presParOf" srcId="{B705A9A7-AB92-4AFC-B141-1D8404E16669}" destId="{DB923210-206D-4B1A-847B-29131C23CFC9}" srcOrd="2" destOrd="0" presId="urn:microsoft.com/office/officeart/2005/8/layout/hierarchy3"/>
    <dgm:cxn modelId="{B239F061-EDBA-4F21-8B8C-EF083AEDA56B}" type="presParOf" srcId="{B705A9A7-AB92-4AFC-B141-1D8404E16669}" destId="{44382261-F1A4-4E29-8CA3-6622312B8288}" srcOrd="3" destOrd="0" presId="urn:microsoft.com/office/officeart/2005/8/layout/hierarchy3"/>
    <dgm:cxn modelId="{EACA6093-C7D7-46E7-9D1A-5B43F7D51341}" type="presParOf" srcId="{B705A9A7-AB92-4AFC-B141-1D8404E16669}" destId="{65D5553B-6E0B-413A-8589-21FA482D03BB}" srcOrd="4" destOrd="0" presId="urn:microsoft.com/office/officeart/2005/8/layout/hierarchy3"/>
    <dgm:cxn modelId="{3ACA3A76-CD09-43A5-B0E1-1E32C9B5EFB0}" type="presParOf" srcId="{B705A9A7-AB92-4AFC-B141-1D8404E16669}" destId="{350CC1E1-5A48-4041-9DF9-4804269CEA7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D5977-EE9D-423D-8446-FCC3E5236B1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62C85FC0-5101-4D9A-9049-58E722C98019}">
      <dgm:prSet phldrT="[Text]"/>
      <dgm:spPr/>
      <dgm:t>
        <a:bodyPr/>
        <a:lstStyle/>
        <a:p>
          <a:r>
            <a:rPr lang="en-US" u="none" dirty="0">
              <a:solidFill>
                <a:schemeClr val="tx1"/>
              </a:solidFill>
              <a:latin typeface="Arial" panose="020B0604020202020204" pitchFamily="34" charset="0"/>
              <a:cs typeface="Arial" panose="020B0604020202020204" pitchFamily="34" charset="0"/>
            </a:rPr>
            <a:t>March ‘19: </a:t>
          </a:r>
        </a:p>
        <a:p>
          <a:r>
            <a:rPr lang="en-US" dirty="0">
              <a:solidFill>
                <a:schemeClr val="tx1"/>
              </a:solidFill>
              <a:latin typeface="Arial" panose="020B0604020202020204" pitchFamily="34" charset="0"/>
              <a:cs typeface="Arial" panose="020B0604020202020204" pitchFamily="34" charset="0"/>
            </a:rPr>
            <a:t>Begin data entry</a:t>
          </a:r>
        </a:p>
      </dgm:t>
    </dgm:pt>
    <dgm:pt modelId="{CEAAFA61-F21F-4D12-B0FA-9E4AE5CD54C9}" type="parTrans" cxnId="{BB65D086-75CC-4999-9DE2-3747581F75A6}">
      <dgm:prSet/>
      <dgm:spPr/>
      <dgm:t>
        <a:bodyPr/>
        <a:lstStyle/>
        <a:p>
          <a:endParaRPr lang="en-US"/>
        </a:p>
      </dgm:t>
    </dgm:pt>
    <dgm:pt modelId="{0CAF1275-28D9-4D10-8EFB-34A9965C948D}" type="sibTrans" cxnId="{BB65D086-75CC-4999-9DE2-3747581F75A6}">
      <dgm:prSet/>
      <dgm:spPr/>
      <dgm:t>
        <a:bodyPr/>
        <a:lstStyle/>
        <a:p>
          <a:endParaRPr lang="en-US"/>
        </a:p>
      </dgm:t>
    </dgm:pt>
    <dgm:pt modelId="{F3E193AB-2796-4696-B7E9-130C4F858EB1}">
      <dgm:prSet phldrT="[Text]"/>
      <dgm:spPr/>
      <dgm:t>
        <a:bodyPr/>
        <a:lstStyle/>
        <a:p>
          <a:r>
            <a:rPr lang="en-US" dirty="0">
              <a:solidFill>
                <a:schemeClr val="tx1"/>
              </a:solidFill>
              <a:latin typeface="Arial" panose="020B0604020202020204" pitchFamily="34" charset="0"/>
              <a:cs typeface="Arial" panose="020B0604020202020204" pitchFamily="34" charset="0"/>
            </a:rPr>
            <a:t>Sept ‘19: </a:t>
          </a:r>
        </a:p>
        <a:p>
          <a:r>
            <a:rPr lang="en-US" dirty="0">
              <a:solidFill>
                <a:schemeClr val="tx1"/>
              </a:solidFill>
              <a:latin typeface="Arial" panose="020B0604020202020204" pitchFamily="34" charset="0"/>
              <a:cs typeface="Arial" panose="020B0604020202020204" pitchFamily="34" charset="0"/>
            </a:rPr>
            <a:t>Finalize data</a:t>
          </a:r>
        </a:p>
      </dgm:t>
    </dgm:pt>
    <dgm:pt modelId="{A3509764-A787-45FA-864D-D32F686816A1}" type="parTrans" cxnId="{BCA93D97-A521-47DF-B8C3-6831785D60A5}">
      <dgm:prSet/>
      <dgm:spPr/>
      <dgm:t>
        <a:bodyPr/>
        <a:lstStyle/>
        <a:p>
          <a:endParaRPr lang="en-US"/>
        </a:p>
      </dgm:t>
    </dgm:pt>
    <dgm:pt modelId="{7AC19C2F-70DC-4BF8-BF9B-C3B7BCC9E524}" type="sibTrans" cxnId="{BCA93D97-A521-47DF-B8C3-6831785D60A5}">
      <dgm:prSet/>
      <dgm:spPr/>
      <dgm:t>
        <a:bodyPr/>
        <a:lstStyle/>
        <a:p>
          <a:endParaRPr lang="en-US"/>
        </a:p>
      </dgm:t>
    </dgm:pt>
    <dgm:pt modelId="{AF0FA45C-610C-460C-B980-123F4D41F3DD}">
      <dgm:prSet phldrT="[Text]"/>
      <dgm:spPr/>
      <dgm:t>
        <a:bodyPr/>
        <a:lstStyle/>
        <a:p>
          <a:r>
            <a:rPr lang="en-US" dirty="0">
              <a:solidFill>
                <a:schemeClr val="tx1"/>
              </a:solidFill>
              <a:latin typeface="Arial" panose="020B0604020202020204" pitchFamily="34" charset="0"/>
              <a:cs typeface="Arial" panose="020B0604020202020204" pitchFamily="34" charset="0"/>
            </a:rPr>
            <a:t>May ‘19: </a:t>
          </a:r>
        </a:p>
        <a:p>
          <a:r>
            <a:rPr lang="en-US" dirty="0">
              <a:solidFill>
                <a:schemeClr val="tx1"/>
              </a:solidFill>
              <a:latin typeface="Arial" panose="020B0604020202020204" pitchFamily="34" charset="0"/>
              <a:cs typeface="Arial" panose="020B0604020202020204" pitchFamily="34" charset="0"/>
            </a:rPr>
            <a:t>Finish data entry &amp; begin validation</a:t>
          </a:r>
        </a:p>
      </dgm:t>
    </dgm:pt>
    <dgm:pt modelId="{D8BE3685-CB28-442E-A0D5-D75F18A62785}" type="parTrans" cxnId="{EB3009B5-CEA1-476F-B1C3-8C25BA224580}">
      <dgm:prSet/>
      <dgm:spPr/>
      <dgm:t>
        <a:bodyPr/>
        <a:lstStyle/>
        <a:p>
          <a:endParaRPr lang="en-US"/>
        </a:p>
      </dgm:t>
    </dgm:pt>
    <dgm:pt modelId="{449CE77E-910E-41DE-B022-79AB80515C91}" type="sibTrans" cxnId="{EB3009B5-CEA1-476F-B1C3-8C25BA224580}">
      <dgm:prSet/>
      <dgm:spPr/>
      <dgm:t>
        <a:bodyPr/>
        <a:lstStyle/>
        <a:p>
          <a:endParaRPr lang="en-US"/>
        </a:p>
      </dgm:t>
    </dgm:pt>
    <dgm:pt modelId="{14267706-F406-400F-861D-082F476AEE3F}">
      <dgm:prSet phldrT="[Text]"/>
      <dgm:spPr/>
      <dgm:t>
        <a:bodyPr/>
        <a:lstStyle/>
        <a:p>
          <a:r>
            <a:rPr lang="en-US" dirty="0">
              <a:solidFill>
                <a:schemeClr val="tx1"/>
              </a:solidFill>
              <a:latin typeface="Arial" panose="020B0604020202020204" pitchFamily="34" charset="0"/>
              <a:cs typeface="Arial" panose="020B0604020202020204" pitchFamily="34" charset="0"/>
            </a:rPr>
            <a:t>April ‘19: </a:t>
          </a:r>
        </a:p>
        <a:p>
          <a:r>
            <a:rPr lang="en-US" dirty="0">
              <a:solidFill>
                <a:schemeClr val="tx1"/>
              </a:solidFill>
              <a:latin typeface="Arial" panose="020B0604020202020204" pitchFamily="34" charset="0"/>
              <a:cs typeface="Arial" panose="020B0604020202020204" pitchFamily="34" charset="0"/>
            </a:rPr>
            <a:t>Friendly TA check-in</a:t>
          </a:r>
        </a:p>
      </dgm:t>
    </dgm:pt>
    <dgm:pt modelId="{8BE13748-1CDE-4975-8873-8DE395FB0AA1}" type="parTrans" cxnId="{848DEE1D-2A6D-4CEE-8A41-FF0750AB54A4}">
      <dgm:prSet/>
      <dgm:spPr/>
      <dgm:t>
        <a:bodyPr/>
        <a:lstStyle/>
        <a:p>
          <a:endParaRPr lang="en-US"/>
        </a:p>
      </dgm:t>
    </dgm:pt>
    <dgm:pt modelId="{B66CA172-D787-46F1-8550-FD58E769F199}" type="sibTrans" cxnId="{848DEE1D-2A6D-4CEE-8A41-FF0750AB54A4}">
      <dgm:prSet/>
      <dgm:spPr/>
      <dgm:t>
        <a:bodyPr/>
        <a:lstStyle/>
        <a:p>
          <a:endParaRPr lang="en-US"/>
        </a:p>
      </dgm:t>
    </dgm:pt>
    <dgm:pt modelId="{24E94046-6E3B-43BC-AD2A-22CC2C43E63A}" type="pres">
      <dgm:prSet presAssocID="{1A6D5977-EE9D-423D-8446-FCC3E5236B12}" presName="Name0" presStyleCnt="0">
        <dgm:presLayoutVars>
          <dgm:dir/>
          <dgm:resizeHandles val="exact"/>
        </dgm:presLayoutVars>
      </dgm:prSet>
      <dgm:spPr/>
      <dgm:t>
        <a:bodyPr/>
        <a:lstStyle/>
        <a:p>
          <a:endParaRPr lang="en-US"/>
        </a:p>
      </dgm:t>
    </dgm:pt>
    <dgm:pt modelId="{7F3ACAE2-E12D-4267-9DA7-9F6283D3AEF4}" type="pres">
      <dgm:prSet presAssocID="{1A6D5977-EE9D-423D-8446-FCC3E5236B12}" presName="arrow" presStyleLbl="bgShp" presStyleIdx="0" presStyleCnt="1" custLinFactNeighborX="-168"/>
      <dgm:spPr/>
    </dgm:pt>
    <dgm:pt modelId="{4783DBF2-C8EF-4750-8183-2BB43A3C34EC}" type="pres">
      <dgm:prSet presAssocID="{1A6D5977-EE9D-423D-8446-FCC3E5236B12}" presName="points" presStyleCnt="0"/>
      <dgm:spPr/>
    </dgm:pt>
    <dgm:pt modelId="{C3DE8498-5E71-4E51-8199-CDEA4424AD07}" type="pres">
      <dgm:prSet presAssocID="{62C85FC0-5101-4D9A-9049-58E722C98019}" presName="compositeA" presStyleCnt="0"/>
      <dgm:spPr/>
    </dgm:pt>
    <dgm:pt modelId="{C942347C-002F-4C95-A2C6-0B94A55C2E4D}" type="pres">
      <dgm:prSet presAssocID="{62C85FC0-5101-4D9A-9049-58E722C98019}" presName="textA" presStyleLbl="revTx" presStyleIdx="0" presStyleCnt="4">
        <dgm:presLayoutVars>
          <dgm:bulletEnabled val="1"/>
        </dgm:presLayoutVars>
      </dgm:prSet>
      <dgm:spPr/>
      <dgm:t>
        <a:bodyPr/>
        <a:lstStyle/>
        <a:p>
          <a:endParaRPr lang="en-US"/>
        </a:p>
      </dgm:t>
    </dgm:pt>
    <dgm:pt modelId="{7EEEA8FD-F4A0-4D8E-9E44-99C85DA10773}" type="pres">
      <dgm:prSet presAssocID="{62C85FC0-5101-4D9A-9049-58E722C98019}" presName="circleA" presStyleLbl="node1" presStyleIdx="0" presStyleCnt="4"/>
      <dgm:spPr/>
    </dgm:pt>
    <dgm:pt modelId="{F8F921F1-4ECE-45E3-B9B1-9B3B79C72E37}" type="pres">
      <dgm:prSet presAssocID="{62C85FC0-5101-4D9A-9049-58E722C98019}" presName="spaceA" presStyleCnt="0"/>
      <dgm:spPr/>
    </dgm:pt>
    <dgm:pt modelId="{8DF24772-A0D7-4D70-BD5F-A85C2198C41E}" type="pres">
      <dgm:prSet presAssocID="{0CAF1275-28D9-4D10-8EFB-34A9965C948D}" presName="space" presStyleCnt="0"/>
      <dgm:spPr/>
    </dgm:pt>
    <dgm:pt modelId="{934BFE79-3088-4581-B24C-9725E4F74E2F}" type="pres">
      <dgm:prSet presAssocID="{14267706-F406-400F-861D-082F476AEE3F}" presName="compositeB" presStyleCnt="0"/>
      <dgm:spPr/>
    </dgm:pt>
    <dgm:pt modelId="{D48CA979-E1D4-4C11-8440-C8C1F96A696A}" type="pres">
      <dgm:prSet presAssocID="{14267706-F406-400F-861D-082F476AEE3F}" presName="textB" presStyleLbl="revTx" presStyleIdx="1" presStyleCnt="4">
        <dgm:presLayoutVars>
          <dgm:bulletEnabled val="1"/>
        </dgm:presLayoutVars>
      </dgm:prSet>
      <dgm:spPr/>
      <dgm:t>
        <a:bodyPr/>
        <a:lstStyle/>
        <a:p>
          <a:endParaRPr lang="en-US"/>
        </a:p>
      </dgm:t>
    </dgm:pt>
    <dgm:pt modelId="{F7D1D153-39B9-4671-BFA8-46C4C950E1EA}" type="pres">
      <dgm:prSet presAssocID="{14267706-F406-400F-861D-082F476AEE3F}" presName="circleB" presStyleLbl="node1" presStyleIdx="1" presStyleCnt="4"/>
      <dgm:spPr/>
    </dgm:pt>
    <dgm:pt modelId="{3FE3BBA5-4969-4CC8-8411-975F91B6F7CD}" type="pres">
      <dgm:prSet presAssocID="{14267706-F406-400F-861D-082F476AEE3F}" presName="spaceB" presStyleCnt="0"/>
      <dgm:spPr/>
    </dgm:pt>
    <dgm:pt modelId="{A70336E6-4414-4175-AC35-AEB193C0EA10}" type="pres">
      <dgm:prSet presAssocID="{B66CA172-D787-46F1-8550-FD58E769F199}" presName="space" presStyleCnt="0"/>
      <dgm:spPr/>
    </dgm:pt>
    <dgm:pt modelId="{B90B432B-5E31-4D3D-8442-80A8EFCC349E}" type="pres">
      <dgm:prSet presAssocID="{AF0FA45C-610C-460C-B980-123F4D41F3DD}" presName="compositeA" presStyleCnt="0"/>
      <dgm:spPr/>
    </dgm:pt>
    <dgm:pt modelId="{E28A8B9C-4368-4A16-BAC3-1F7C47413D9F}" type="pres">
      <dgm:prSet presAssocID="{AF0FA45C-610C-460C-B980-123F4D41F3DD}" presName="textA" presStyleLbl="revTx" presStyleIdx="2" presStyleCnt="4">
        <dgm:presLayoutVars>
          <dgm:bulletEnabled val="1"/>
        </dgm:presLayoutVars>
      </dgm:prSet>
      <dgm:spPr/>
      <dgm:t>
        <a:bodyPr/>
        <a:lstStyle/>
        <a:p>
          <a:endParaRPr lang="en-US"/>
        </a:p>
      </dgm:t>
    </dgm:pt>
    <dgm:pt modelId="{6998CB6C-B2D6-48FB-AF01-5932F92B186B}" type="pres">
      <dgm:prSet presAssocID="{AF0FA45C-610C-460C-B980-123F4D41F3DD}" presName="circleA" presStyleLbl="node1" presStyleIdx="2" presStyleCnt="4"/>
      <dgm:spPr/>
    </dgm:pt>
    <dgm:pt modelId="{CD372980-BD7D-4164-93CB-811243E4E964}" type="pres">
      <dgm:prSet presAssocID="{AF0FA45C-610C-460C-B980-123F4D41F3DD}" presName="spaceA" presStyleCnt="0"/>
      <dgm:spPr/>
    </dgm:pt>
    <dgm:pt modelId="{95049405-FB5F-4933-BDAB-EC9E58E65B4F}" type="pres">
      <dgm:prSet presAssocID="{449CE77E-910E-41DE-B022-79AB80515C91}" presName="space" presStyleCnt="0"/>
      <dgm:spPr/>
    </dgm:pt>
    <dgm:pt modelId="{72A5A9A4-E6C5-49D3-BB66-DF21657B8010}" type="pres">
      <dgm:prSet presAssocID="{F3E193AB-2796-4696-B7E9-130C4F858EB1}" presName="compositeB" presStyleCnt="0"/>
      <dgm:spPr/>
    </dgm:pt>
    <dgm:pt modelId="{39F5E867-4669-4248-ACD4-C09DC4790446}" type="pres">
      <dgm:prSet presAssocID="{F3E193AB-2796-4696-B7E9-130C4F858EB1}" presName="textB" presStyleLbl="revTx" presStyleIdx="3" presStyleCnt="4">
        <dgm:presLayoutVars>
          <dgm:bulletEnabled val="1"/>
        </dgm:presLayoutVars>
      </dgm:prSet>
      <dgm:spPr/>
      <dgm:t>
        <a:bodyPr/>
        <a:lstStyle/>
        <a:p>
          <a:endParaRPr lang="en-US"/>
        </a:p>
      </dgm:t>
    </dgm:pt>
    <dgm:pt modelId="{8266063A-00D0-425C-91C0-F42D431A3B1A}" type="pres">
      <dgm:prSet presAssocID="{F3E193AB-2796-4696-B7E9-130C4F858EB1}" presName="circleB" presStyleLbl="node1" presStyleIdx="3" presStyleCnt="4"/>
      <dgm:spPr/>
    </dgm:pt>
    <dgm:pt modelId="{DF2C8E79-E30C-4823-9E6E-6FA46ADE17C8}" type="pres">
      <dgm:prSet presAssocID="{F3E193AB-2796-4696-B7E9-130C4F858EB1}" presName="spaceB" presStyleCnt="0"/>
      <dgm:spPr/>
    </dgm:pt>
  </dgm:ptLst>
  <dgm:cxnLst>
    <dgm:cxn modelId="{BB65D086-75CC-4999-9DE2-3747581F75A6}" srcId="{1A6D5977-EE9D-423D-8446-FCC3E5236B12}" destId="{62C85FC0-5101-4D9A-9049-58E722C98019}" srcOrd="0" destOrd="0" parTransId="{CEAAFA61-F21F-4D12-B0FA-9E4AE5CD54C9}" sibTransId="{0CAF1275-28D9-4D10-8EFB-34A9965C948D}"/>
    <dgm:cxn modelId="{848DEE1D-2A6D-4CEE-8A41-FF0750AB54A4}" srcId="{1A6D5977-EE9D-423D-8446-FCC3E5236B12}" destId="{14267706-F406-400F-861D-082F476AEE3F}" srcOrd="1" destOrd="0" parTransId="{8BE13748-1CDE-4975-8873-8DE395FB0AA1}" sibTransId="{B66CA172-D787-46F1-8550-FD58E769F199}"/>
    <dgm:cxn modelId="{22A7CF1A-4816-4D13-9B9A-6F426128D868}" type="presOf" srcId="{AF0FA45C-610C-460C-B980-123F4D41F3DD}" destId="{E28A8B9C-4368-4A16-BAC3-1F7C47413D9F}" srcOrd="0" destOrd="0" presId="urn:microsoft.com/office/officeart/2005/8/layout/hProcess11"/>
    <dgm:cxn modelId="{86D05CE0-4F3B-4210-B0E1-30FE1C85FC5A}" type="presOf" srcId="{1A6D5977-EE9D-423D-8446-FCC3E5236B12}" destId="{24E94046-6E3B-43BC-AD2A-22CC2C43E63A}" srcOrd="0" destOrd="0" presId="urn:microsoft.com/office/officeart/2005/8/layout/hProcess11"/>
    <dgm:cxn modelId="{BCA93D97-A521-47DF-B8C3-6831785D60A5}" srcId="{1A6D5977-EE9D-423D-8446-FCC3E5236B12}" destId="{F3E193AB-2796-4696-B7E9-130C4F858EB1}" srcOrd="3" destOrd="0" parTransId="{A3509764-A787-45FA-864D-D32F686816A1}" sibTransId="{7AC19C2F-70DC-4BF8-BF9B-C3B7BCC9E524}"/>
    <dgm:cxn modelId="{07B7E237-20CD-45CD-AD40-F09C36E0CF14}" type="presOf" srcId="{14267706-F406-400F-861D-082F476AEE3F}" destId="{D48CA979-E1D4-4C11-8440-C8C1F96A696A}" srcOrd="0" destOrd="0" presId="urn:microsoft.com/office/officeart/2005/8/layout/hProcess11"/>
    <dgm:cxn modelId="{EB3009B5-CEA1-476F-B1C3-8C25BA224580}" srcId="{1A6D5977-EE9D-423D-8446-FCC3E5236B12}" destId="{AF0FA45C-610C-460C-B980-123F4D41F3DD}" srcOrd="2" destOrd="0" parTransId="{D8BE3685-CB28-442E-A0D5-D75F18A62785}" sibTransId="{449CE77E-910E-41DE-B022-79AB80515C91}"/>
    <dgm:cxn modelId="{A3D86A80-6943-47BC-8264-350BC8CF1615}" type="presOf" srcId="{F3E193AB-2796-4696-B7E9-130C4F858EB1}" destId="{39F5E867-4669-4248-ACD4-C09DC4790446}" srcOrd="0" destOrd="0" presId="urn:microsoft.com/office/officeart/2005/8/layout/hProcess11"/>
    <dgm:cxn modelId="{18D9AFBD-C63E-477E-95CD-C3322590C807}" type="presOf" srcId="{62C85FC0-5101-4D9A-9049-58E722C98019}" destId="{C942347C-002F-4C95-A2C6-0B94A55C2E4D}" srcOrd="0" destOrd="0" presId="urn:microsoft.com/office/officeart/2005/8/layout/hProcess11"/>
    <dgm:cxn modelId="{0761BC1F-7AFC-47A5-8DAE-72B6F9D2D5C8}" type="presParOf" srcId="{24E94046-6E3B-43BC-AD2A-22CC2C43E63A}" destId="{7F3ACAE2-E12D-4267-9DA7-9F6283D3AEF4}" srcOrd="0" destOrd="0" presId="urn:microsoft.com/office/officeart/2005/8/layout/hProcess11"/>
    <dgm:cxn modelId="{CC1501EE-0CDE-4920-926E-77CD6D19DE8E}" type="presParOf" srcId="{24E94046-6E3B-43BC-AD2A-22CC2C43E63A}" destId="{4783DBF2-C8EF-4750-8183-2BB43A3C34EC}" srcOrd="1" destOrd="0" presId="urn:microsoft.com/office/officeart/2005/8/layout/hProcess11"/>
    <dgm:cxn modelId="{F2E62406-A309-4552-8359-8DFE02D8EDAB}" type="presParOf" srcId="{4783DBF2-C8EF-4750-8183-2BB43A3C34EC}" destId="{C3DE8498-5E71-4E51-8199-CDEA4424AD07}" srcOrd="0" destOrd="0" presId="urn:microsoft.com/office/officeart/2005/8/layout/hProcess11"/>
    <dgm:cxn modelId="{0966CAFE-44EE-4658-A92A-F42825144D38}" type="presParOf" srcId="{C3DE8498-5E71-4E51-8199-CDEA4424AD07}" destId="{C942347C-002F-4C95-A2C6-0B94A55C2E4D}" srcOrd="0" destOrd="0" presId="urn:microsoft.com/office/officeart/2005/8/layout/hProcess11"/>
    <dgm:cxn modelId="{6EE7B5F7-3335-430A-8DBD-3F9A714CF559}" type="presParOf" srcId="{C3DE8498-5E71-4E51-8199-CDEA4424AD07}" destId="{7EEEA8FD-F4A0-4D8E-9E44-99C85DA10773}" srcOrd="1" destOrd="0" presId="urn:microsoft.com/office/officeart/2005/8/layout/hProcess11"/>
    <dgm:cxn modelId="{1FD1D2DB-C6BC-4538-84D9-DA8325D07448}" type="presParOf" srcId="{C3DE8498-5E71-4E51-8199-CDEA4424AD07}" destId="{F8F921F1-4ECE-45E3-B9B1-9B3B79C72E37}" srcOrd="2" destOrd="0" presId="urn:microsoft.com/office/officeart/2005/8/layout/hProcess11"/>
    <dgm:cxn modelId="{0D950CEF-65C3-4185-9B95-EDCEA582CE73}" type="presParOf" srcId="{4783DBF2-C8EF-4750-8183-2BB43A3C34EC}" destId="{8DF24772-A0D7-4D70-BD5F-A85C2198C41E}" srcOrd="1" destOrd="0" presId="urn:microsoft.com/office/officeart/2005/8/layout/hProcess11"/>
    <dgm:cxn modelId="{D56C61A5-447D-47C9-9D81-406F3E65F777}" type="presParOf" srcId="{4783DBF2-C8EF-4750-8183-2BB43A3C34EC}" destId="{934BFE79-3088-4581-B24C-9725E4F74E2F}" srcOrd="2" destOrd="0" presId="urn:microsoft.com/office/officeart/2005/8/layout/hProcess11"/>
    <dgm:cxn modelId="{02085362-394D-42A3-8055-CD6772CFF60E}" type="presParOf" srcId="{934BFE79-3088-4581-B24C-9725E4F74E2F}" destId="{D48CA979-E1D4-4C11-8440-C8C1F96A696A}" srcOrd="0" destOrd="0" presId="urn:microsoft.com/office/officeart/2005/8/layout/hProcess11"/>
    <dgm:cxn modelId="{48CAE2D9-809E-410C-BB4C-D3C778FFC031}" type="presParOf" srcId="{934BFE79-3088-4581-B24C-9725E4F74E2F}" destId="{F7D1D153-39B9-4671-BFA8-46C4C950E1EA}" srcOrd="1" destOrd="0" presId="urn:microsoft.com/office/officeart/2005/8/layout/hProcess11"/>
    <dgm:cxn modelId="{61AFF8DD-1F74-47E0-9629-489DDCEEF554}" type="presParOf" srcId="{934BFE79-3088-4581-B24C-9725E4F74E2F}" destId="{3FE3BBA5-4969-4CC8-8411-975F91B6F7CD}" srcOrd="2" destOrd="0" presId="urn:microsoft.com/office/officeart/2005/8/layout/hProcess11"/>
    <dgm:cxn modelId="{9871AECD-ABF5-42BD-A72E-7934BC7B7E27}" type="presParOf" srcId="{4783DBF2-C8EF-4750-8183-2BB43A3C34EC}" destId="{A70336E6-4414-4175-AC35-AEB193C0EA10}" srcOrd="3" destOrd="0" presId="urn:microsoft.com/office/officeart/2005/8/layout/hProcess11"/>
    <dgm:cxn modelId="{F454F536-5D5C-457A-9577-E7FA9D6A39AE}" type="presParOf" srcId="{4783DBF2-C8EF-4750-8183-2BB43A3C34EC}" destId="{B90B432B-5E31-4D3D-8442-80A8EFCC349E}" srcOrd="4" destOrd="0" presId="urn:microsoft.com/office/officeart/2005/8/layout/hProcess11"/>
    <dgm:cxn modelId="{C1468AC9-BDA0-4B4C-AFEB-281DE7C9EA26}" type="presParOf" srcId="{B90B432B-5E31-4D3D-8442-80A8EFCC349E}" destId="{E28A8B9C-4368-4A16-BAC3-1F7C47413D9F}" srcOrd="0" destOrd="0" presId="urn:microsoft.com/office/officeart/2005/8/layout/hProcess11"/>
    <dgm:cxn modelId="{3C0E7366-39A6-4D55-8587-6144DE644B56}" type="presParOf" srcId="{B90B432B-5E31-4D3D-8442-80A8EFCC349E}" destId="{6998CB6C-B2D6-48FB-AF01-5932F92B186B}" srcOrd="1" destOrd="0" presId="urn:microsoft.com/office/officeart/2005/8/layout/hProcess11"/>
    <dgm:cxn modelId="{2AB4DE5A-851C-46D8-9324-55F937F3E24D}" type="presParOf" srcId="{B90B432B-5E31-4D3D-8442-80A8EFCC349E}" destId="{CD372980-BD7D-4164-93CB-811243E4E964}" srcOrd="2" destOrd="0" presId="urn:microsoft.com/office/officeart/2005/8/layout/hProcess11"/>
    <dgm:cxn modelId="{A5DF95DE-9323-4E84-B605-C1100A92E891}" type="presParOf" srcId="{4783DBF2-C8EF-4750-8183-2BB43A3C34EC}" destId="{95049405-FB5F-4933-BDAB-EC9E58E65B4F}" srcOrd="5" destOrd="0" presId="urn:microsoft.com/office/officeart/2005/8/layout/hProcess11"/>
    <dgm:cxn modelId="{8C4587ED-56BA-4A63-9496-22343924DD0F}" type="presParOf" srcId="{4783DBF2-C8EF-4750-8183-2BB43A3C34EC}" destId="{72A5A9A4-E6C5-49D3-BB66-DF21657B8010}" srcOrd="6" destOrd="0" presId="urn:microsoft.com/office/officeart/2005/8/layout/hProcess11"/>
    <dgm:cxn modelId="{D9AD38ED-E05F-4004-8AF2-A9551256D208}" type="presParOf" srcId="{72A5A9A4-E6C5-49D3-BB66-DF21657B8010}" destId="{39F5E867-4669-4248-ACD4-C09DC4790446}" srcOrd="0" destOrd="0" presId="urn:microsoft.com/office/officeart/2005/8/layout/hProcess11"/>
    <dgm:cxn modelId="{A6E00581-3488-4B01-A4E1-7ADFFD4DAABB}" type="presParOf" srcId="{72A5A9A4-E6C5-49D3-BB66-DF21657B8010}" destId="{8266063A-00D0-425C-91C0-F42D431A3B1A}" srcOrd="1" destOrd="0" presId="urn:microsoft.com/office/officeart/2005/8/layout/hProcess11"/>
    <dgm:cxn modelId="{9BCF7FF4-3E82-45B4-9E2A-3FED325A2B2D}" type="presParOf" srcId="{72A5A9A4-E6C5-49D3-BB66-DF21657B8010}" destId="{DF2C8E79-E30C-4823-9E6E-6FA46ADE17C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F7AB3B-9B19-4A2C-AAEC-D2C29829793A}" type="doc">
      <dgm:prSet loTypeId="urn:microsoft.com/office/officeart/2005/8/layout/bList2" loCatId="list" qsTypeId="urn:microsoft.com/office/officeart/2005/8/quickstyle/simple1" qsCatId="simple" csTypeId="urn:microsoft.com/office/officeart/2005/8/colors/accent1_2" csCatId="accent1" phldr="1"/>
      <dgm:spPr/>
    </dgm:pt>
    <dgm:pt modelId="{5DEA17F4-BE27-4FB2-AEF8-B19AB4043112}">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Betty Bekemeier</a:t>
          </a:r>
        </a:p>
      </dgm:t>
    </dgm:pt>
    <dgm:pt modelId="{A383E6FC-B218-439B-AE08-4475B500767C}" type="parTrans" cxnId="{7C25C2FE-6E05-4F3D-BD44-B781C6810E3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8993448-BEC7-4091-B954-6C6ACE983438}" type="sibTrans" cxnId="{7C25C2FE-6E05-4F3D-BD44-B781C6810E3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FFCC755-089E-4F2E-BB02-1C0FA49D91B3}">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Accounting &amp; finance</a:t>
          </a:r>
        </a:p>
      </dgm:t>
    </dgm:pt>
    <dgm:pt modelId="{43B948D7-1965-41B7-AF44-AC1E7BC0FE46}" type="parTrans" cxnId="{D8E40A61-DCFB-40CD-96CD-41DAA334749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34D38CE-C8D7-4B27-9514-799F7DC172C7}" type="sibTrans" cxnId="{D8E40A61-DCFB-40CD-96CD-41DAA334749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D42CE42-D9F9-485D-8C6C-059D69E35562}">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Project director</a:t>
          </a:r>
        </a:p>
      </dgm:t>
    </dgm:pt>
    <dgm:pt modelId="{D7733B5C-146D-48D0-923A-E23D9A54FEB8}" type="parTrans" cxnId="{891F69B8-3C9E-4EC8-A7E0-AF7824349B7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AA5973B-A67B-455D-8600-0BCF5A4B14CB}" type="sibTrans" cxnId="{891F69B8-3C9E-4EC8-A7E0-AF7824349B7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1F0795B-77CE-4E34-8C56-7F38D315CF88}">
      <dgm:prSet phldrT="[Text]"/>
      <dgm:spPr/>
      <dgm:t>
        <a:bodyPr/>
        <a:lstStyle/>
        <a:p>
          <a:pPr>
            <a:lnSpc>
              <a:spcPct val="100000"/>
            </a:lnSpc>
            <a:spcAft>
              <a:spcPts val="0"/>
            </a:spcAft>
          </a:pPr>
          <a:r>
            <a:rPr lang="en-US" dirty="0">
              <a:latin typeface="Arial" panose="020B0604020202020204" pitchFamily="34" charset="0"/>
              <a:ea typeface="Open Sans" panose="020B0606030504020204" pitchFamily="34" charset="0"/>
              <a:cs typeface="Arial" panose="020B0604020202020204" pitchFamily="34" charset="0"/>
            </a:rPr>
            <a:t>Simone </a:t>
          </a:r>
        </a:p>
        <a:p>
          <a:pPr>
            <a:lnSpc>
              <a:spcPct val="90000"/>
            </a:lnSpc>
            <a:spcAft>
              <a:spcPct val="35000"/>
            </a:spcAft>
          </a:pPr>
          <a:r>
            <a:rPr lang="en-US" dirty="0">
              <a:latin typeface="Arial" panose="020B0604020202020204" pitchFamily="34" charset="0"/>
              <a:ea typeface="Open Sans" panose="020B0606030504020204" pitchFamily="34" charset="0"/>
              <a:cs typeface="Arial" panose="020B0604020202020204" pitchFamily="34" charset="0"/>
            </a:rPr>
            <a:t>Singh</a:t>
          </a:r>
        </a:p>
      </dgm:t>
    </dgm:pt>
    <dgm:pt modelId="{0ECA33C7-B333-43C8-B0FD-8EAB8E08A060}" type="parTrans" cxnId="{934DC68E-B516-415B-8D56-A4774C84850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E2CF174-8209-4131-BC87-B0E8C2BBB479}" type="sibTrans" cxnId="{934DC68E-B516-415B-8D56-A4774C84850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C7EEDB3-4593-4C62-A8C9-89DDFE960E2A}">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Project director</a:t>
          </a:r>
        </a:p>
      </dgm:t>
    </dgm:pt>
    <dgm:pt modelId="{950FEE1C-636A-4031-A6F4-2B5F48D2744A}" type="parTrans" cxnId="{CFB1DE1D-48CA-41AE-A7EF-16D65FF7011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22EA9D5-76C0-49B3-942A-9CA3DFC7295B}" type="sibTrans" cxnId="{CFB1DE1D-48CA-41AE-A7EF-16D65FF7011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2F8D4A2-B6FF-4FF7-B9CE-968208F4C045}">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Accounting &amp; finance</a:t>
          </a:r>
        </a:p>
      </dgm:t>
    </dgm:pt>
    <dgm:pt modelId="{AFA55918-6CE6-486A-AC48-E9681FB387B2}" type="parTrans" cxnId="{FC7773C5-AA65-4761-9549-7009BF31580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BC8759E-5A44-48E3-9826-E98CE7349457}" type="sibTrans" cxnId="{FC7773C5-AA65-4761-9549-7009BF31580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16CA1B5-77FF-4830-93AE-7568D780E8F6}">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Greg Whitman</a:t>
          </a:r>
        </a:p>
      </dgm:t>
    </dgm:pt>
    <dgm:pt modelId="{B16DF9B5-3093-47CE-A578-3A0CD5F63FBD}" type="parTrans" cxnId="{5C6B03C9-7991-4DF3-8F45-8B585F09087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52519EB-9C0C-44F1-8F53-CE2DF00D1775}" type="sibTrans" cxnId="{5C6B03C9-7991-4DF3-8F45-8B585F09087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8C85F59-027C-4A08-BD2C-A7814849710B}">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Project manager</a:t>
          </a:r>
        </a:p>
      </dgm:t>
    </dgm:pt>
    <dgm:pt modelId="{270182AC-95A7-481C-8AF7-8B799ACF4BFF}" type="parTrans" cxnId="{9BD944FA-4239-46F3-A031-EDF4B6E02BE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738C9A6-901B-4C0E-B587-A03E15EDF715}" type="sibTrans" cxnId="{9BD944FA-4239-46F3-A031-EDF4B6E02BE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DCF53C0-59D2-421C-B4E9-A1D57D831D27}">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Melinda Schultz</a:t>
          </a:r>
        </a:p>
      </dgm:t>
    </dgm:pt>
    <dgm:pt modelId="{AB5C0DD2-BCF7-4EE3-8A60-B8DB31937E9F}" type="parTrans" cxnId="{7221528A-FF63-415D-B14F-1E6CEDE9315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28174B9-7B38-4CDA-ACBA-84B6AE038B2C}" type="sibTrans" cxnId="{7221528A-FF63-415D-B14F-1E6CEDE9315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CF5AC9B-3A1B-45AB-9F9C-C2539D303540}">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Data management</a:t>
          </a:r>
        </a:p>
      </dgm:t>
    </dgm:pt>
    <dgm:pt modelId="{7DC4FBF5-1A9B-444E-BB5F-05E497E99C3B}" type="parTrans" cxnId="{1AE39AB4-6337-4FBA-A275-84767DA9071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1BC6B5E-9D4F-4531-81DE-6F1E32B3A586}" type="sibTrans" cxnId="{1AE39AB4-6337-4FBA-A275-84767DA9071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20538AE-E0D7-4AD1-A07D-CB8FBD004BC8}">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Fred Abrahamson</a:t>
          </a:r>
        </a:p>
      </dgm:t>
    </dgm:pt>
    <dgm:pt modelId="{7974E655-E9CC-4E66-B460-1CA062DAC7C5}" type="parTrans" cxnId="{1928901F-DC7C-474F-BEC3-D1401A3092F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10E6546-2F76-467B-AD32-F4E393640732}" type="sibTrans" cxnId="{1928901F-DC7C-474F-BEC3-D1401A3092F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909D9B6-E792-4771-99D0-4D0AEC060509}">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Public health systems</a:t>
          </a:r>
        </a:p>
      </dgm:t>
    </dgm:pt>
    <dgm:pt modelId="{D9EFCFF8-85B7-4E6C-8FE6-C0B9B747AC10}" type="parTrans" cxnId="{6D5D15B9-71E9-4933-889A-E7DC2C3A2013}">
      <dgm:prSet/>
      <dgm:spPr/>
      <dgm:t>
        <a:bodyPr/>
        <a:lstStyle/>
        <a:p>
          <a:endParaRPr lang="en-US"/>
        </a:p>
      </dgm:t>
    </dgm:pt>
    <dgm:pt modelId="{44DF6DD0-EE5A-4FFB-A721-317D5A6B2F99}" type="sibTrans" cxnId="{6D5D15B9-71E9-4933-889A-E7DC2C3A2013}">
      <dgm:prSet/>
      <dgm:spPr/>
      <dgm:t>
        <a:bodyPr/>
        <a:lstStyle/>
        <a:p>
          <a:endParaRPr lang="en-US"/>
        </a:p>
      </dgm:t>
    </dgm:pt>
    <dgm:pt modelId="{EE67FCB1-D25E-4D2C-BCDD-85F15F4BB3AD}">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Administration</a:t>
          </a:r>
        </a:p>
      </dgm:t>
    </dgm:pt>
    <dgm:pt modelId="{D6F66373-40B8-47F0-B92E-ECBBC28974C9}" type="parTrans" cxnId="{31BB1C48-8C13-41AD-B60F-4DFB4D19DCA1}">
      <dgm:prSet/>
      <dgm:spPr/>
      <dgm:t>
        <a:bodyPr/>
        <a:lstStyle/>
        <a:p>
          <a:endParaRPr lang="en-US"/>
        </a:p>
      </dgm:t>
    </dgm:pt>
    <dgm:pt modelId="{80953448-A306-42A2-A80F-A6925967B894}" type="sibTrans" cxnId="{31BB1C48-8C13-41AD-B60F-4DFB4D19DCA1}">
      <dgm:prSet/>
      <dgm:spPr/>
      <dgm:t>
        <a:bodyPr/>
        <a:lstStyle/>
        <a:p>
          <a:endParaRPr lang="en-US"/>
        </a:p>
      </dgm:t>
    </dgm:pt>
    <dgm:pt modelId="{BAD9209D-C15C-42B5-8B8D-BDE63F3D04ED}">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JP </a:t>
          </a:r>
          <a:r>
            <a:rPr lang="en-US" dirty="0" err="1">
              <a:latin typeface="Arial" panose="020B0604020202020204" pitchFamily="34" charset="0"/>
              <a:ea typeface="Open Sans" panose="020B0606030504020204" pitchFamily="34" charset="0"/>
              <a:cs typeface="Arial" panose="020B0604020202020204" pitchFamily="34" charset="0"/>
            </a:rPr>
            <a:t>Leider</a:t>
          </a:r>
          <a:endParaRPr lang="en-US" dirty="0">
            <a:latin typeface="Arial" panose="020B0604020202020204" pitchFamily="34" charset="0"/>
            <a:ea typeface="Open Sans" panose="020B0606030504020204" pitchFamily="34" charset="0"/>
            <a:cs typeface="Arial" panose="020B0604020202020204" pitchFamily="34" charset="0"/>
          </a:endParaRPr>
        </a:p>
      </dgm:t>
    </dgm:pt>
    <dgm:pt modelId="{21C0C948-F262-4640-804B-6D6B6E12BD1A}" type="parTrans" cxnId="{E5BD740A-82BB-44E2-BAF4-3BA46FB5125C}">
      <dgm:prSet/>
      <dgm:spPr/>
      <dgm:t>
        <a:bodyPr/>
        <a:lstStyle/>
        <a:p>
          <a:endParaRPr lang="en-US"/>
        </a:p>
      </dgm:t>
    </dgm:pt>
    <dgm:pt modelId="{D8F6BEBD-BC71-41D8-9AEC-A289DD97ED31}" type="sibTrans" cxnId="{E5BD740A-82BB-44E2-BAF4-3BA46FB5125C}">
      <dgm:prSet/>
      <dgm:spPr/>
      <dgm:t>
        <a:bodyPr/>
        <a:lstStyle/>
        <a:p>
          <a:endParaRPr lang="en-US"/>
        </a:p>
      </dgm:t>
    </dgm:pt>
    <dgm:pt modelId="{A014B618-0A04-465B-A59B-DDD2AD198B32}">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Consultant</a:t>
          </a:r>
        </a:p>
      </dgm:t>
    </dgm:pt>
    <dgm:pt modelId="{80BD6DD6-14D6-4554-A3C0-EBADE8E7DE34}" type="parTrans" cxnId="{138FC576-D8F2-45EB-8FF7-39041089BFE5}">
      <dgm:prSet/>
      <dgm:spPr/>
      <dgm:t>
        <a:bodyPr/>
        <a:lstStyle/>
        <a:p>
          <a:endParaRPr lang="en-US"/>
        </a:p>
      </dgm:t>
    </dgm:pt>
    <dgm:pt modelId="{1BE1D33D-4B64-4760-8027-6D73513FA5F5}" type="sibTrans" cxnId="{138FC576-D8F2-45EB-8FF7-39041089BFE5}">
      <dgm:prSet/>
      <dgm:spPr/>
      <dgm:t>
        <a:bodyPr/>
        <a:lstStyle/>
        <a:p>
          <a:endParaRPr lang="en-US"/>
        </a:p>
      </dgm:t>
    </dgm:pt>
    <dgm:pt modelId="{ADE98E8D-66A7-456D-A7E7-3AE1B662BBDF}">
      <dgm:prSet phldrT="[Text]"/>
      <dgm:spPr/>
      <dgm:t>
        <a:bodyPr/>
        <a:lstStyle/>
        <a:p>
          <a:r>
            <a:rPr lang="en-US" dirty="0">
              <a:latin typeface="Arial" panose="020B0604020202020204" pitchFamily="34" charset="0"/>
              <a:ea typeface="Open Sans" panose="020B0606030504020204" pitchFamily="34" charset="0"/>
              <a:cs typeface="Arial" panose="020B0604020202020204" pitchFamily="34" charset="0"/>
            </a:rPr>
            <a:t>Public health systems &amp; finance</a:t>
          </a:r>
        </a:p>
      </dgm:t>
    </dgm:pt>
    <dgm:pt modelId="{B228CD4B-3BB6-44B9-8EEF-E633FF8D9654}" type="parTrans" cxnId="{7D646A34-376C-4718-AAED-21DB3903813F}">
      <dgm:prSet/>
      <dgm:spPr/>
      <dgm:t>
        <a:bodyPr/>
        <a:lstStyle/>
        <a:p>
          <a:endParaRPr lang="en-US"/>
        </a:p>
      </dgm:t>
    </dgm:pt>
    <dgm:pt modelId="{63AEBAB7-0B5E-4C58-AEA9-47F5998423E6}" type="sibTrans" cxnId="{7D646A34-376C-4718-AAED-21DB3903813F}">
      <dgm:prSet/>
      <dgm:spPr/>
      <dgm:t>
        <a:bodyPr/>
        <a:lstStyle/>
        <a:p>
          <a:endParaRPr lang="en-US"/>
        </a:p>
      </dgm:t>
    </dgm:pt>
    <dgm:pt modelId="{84E73940-B9A8-4DF5-878B-38A458ACBB4B}" type="pres">
      <dgm:prSet presAssocID="{C6F7AB3B-9B19-4A2C-AAEC-D2C29829793A}" presName="diagram" presStyleCnt="0">
        <dgm:presLayoutVars>
          <dgm:dir/>
          <dgm:animLvl val="lvl"/>
          <dgm:resizeHandles val="exact"/>
        </dgm:presLayoutVars>
      </dgm:prSet>
      <dgm:spPr/>
    </dgm:pt>
    <dgm:pt modelId="{2D5F6008-9E3D-4C69-9BD9-2012C2A0EDEB}" type="pres">
      <dgm:prSet presAssocID="{5DEA17F4-BE27-4FB2-AEF8-B19AB4043112}" presName="compNode" presStyleCnt="0"/>
      <dgm:spPr/>
    </dgm:pt>
    <dgm:pt modelId="{88C44D61-D9F1-4F28-A962-87F020FF4B1C}" type="pres">
      <dgm:prSet presAssocID="{5DEA17F4-BE27-4FB2-AEF8-B19AB4043112}" presName="childRect" presStyleLbl="bgAcc1" presStyleIdx="0" presStyleCnt="6">
        <dgm:presLayoutVars>
          <dgm:bulletEnabled val="1"/>
        </dgm:presLayoutVars>
      </dgm:prSet>
      <dgm:spPr/>
      <dgm:t>
        <a:bodyPr/>
        <a:lstStyle/>
        <a:p>
          <a:endParaRPr lang="en-US"/>
        </a:p>
      </dgm:t>
    </dgm:pt>
    <dgm:pt modelId="{F2F1C57A-916E-4918-95A0-D32589103EB0}" type="pres">
      <dgm:prSet presAssocID="{5DEA17F4-BE27-4FB2-AEF8-B19AB4043112}" presName="parentText" presStyleLbl="node1" presStyleIdx="0" presStyleCnt="0">
        <dgm:presLayoutVars>
          <dgm:chMax val="0"/>
          <dgm:bulletEnabled val="1"/>
        </dgm:presLayoutVars>
      </dgm:prSet>
      <dgm:spPr/>
      <dgm:t>
        <a:bodyPr/>
        <a:lstStyle/>
        <a:p>
          <a:endParaRPr lang="en-US"/>
        </a:p>
      </dgm:t>
    </dgm:pt>
    <dgm:pt modelId="{867DA50B-4EC7-4B04-BADD-2C5C92E68887}" type="pres">
      <dgm:prSet presAssocID="{5DEA17F4-BE27-4FB2-AEF8-B19AB4043112}" presName="parentRect" presStyleLbl="alignNode1" presStyleIdx="0" presStyleCnt="6"/>
      <dgm:spPr/>
      <dgm:t>
        <a:bodyPr/>
        <a:lstStyle/>
        <a:p>
          <a:endParaRPr lang="en-US"/>
        </a:p>
      </dgm:t>
    </dgm:pt>
    <dgm:pt modelId="{69867D84-33CD-4E29-A472-9997467D35FD}" type="pres">
      <dgm:prSet presAssocID="{5DEA17F4-BE27-4FB2-AEF8-B19AB4043112}" presName="adorn" presStyleLbl="fgAccFollowNode1" presStyleIdx="0" presStyleCnt="6" custScaleX="176316" custScaleY="1763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284D5531-9E4C-45CD-A844-4ABD1206ED03}" type="pres">
      <dgm:prSet presAssocID="{08993448-BEC7-4091-B954-6C6ACE983438}" presName="sibTrans" presStyleLbl="sibTrans2D1" presStyleIdx="0" presStyleCnt="0"/>
      <dgm:spPr/>
      <dgm:t>
        <a:bodyPr/>
        <a:lstStyle/>
        <a:p>
          <a:endParaRPr lang="en-US"/>
        </a:p>
      </dgm:t>
    </dgm:pt>
    <dgm:pt modelId="{92178F91-AD04-44C9-A682-908EAE9D5B04}" type="pres">
      <dgm:prSet presAssocID="{81F0795B-77CE-4E34-8C56-7F38D315CF88}" presName="compNode" presStyleCnt="0"/>
      <dgm:spPr/>
    </dgm:pt>
    <dgm:pt modelId="{81FFFDA0-305A-4A83-B77B-C1540C35EF27}" type="pres">
      <dgm:prSet presAssocID="{81F0795B-77CE-4E34-8C56-7F38D315CF88}" presName="childRect" presStyleLbl="bgAcc1" presStyleIdx="1" presStyleCnt="6">
        <dgm:presLayoutVars>
          <dgm:bulletEnabled val="1"/>
        </dgm:presLayoutVars>
      </dgm:prSet>
      <dgm:spPr/>
      <dgm:t>
        <a:bodyPr/>
        <a:lstStyle/>
        <a:p>
          <a:endParaRPr lang="en-US"/>
        </a:p>
      </dgm:t>
    </dgm:pt>
    <dgm:pt modelId="{93624E58-89A1-4286-A7CA-DD1FD80F909B}" type="pres">
      <dgm:prSet presAssocID="{81F0795B-77CE-4E34-8C56-7F38D315CF88}" presName="parentText" presStyleLbl="node1" presStyleIdx="0" presStyleCnt="0">
        <dgm:presLayoutVars>
          <dgm:chMax val="0"/>
          <dgm:bulletEnabled val="1"/>
        </dgm:presLayoutVars>
      </dgm:prSet>
      <dgm:spPr/>
      <dgm:t>
        <a:bodyPr/>
        <a:lstStyle/>
        <a:p>
          <a:endParaRPr lang="en-US"/>
        </a:p>
      </dgm:t>
    </dgm:pt>
    <dgm:pt modelId="{EB493692-61CA-4134-9002-6388855785FA}" type="pres">
      <dgm:prSet presAssocID="{81F0795B-77CE-4E34-8C56-7F38D315CF88}" presName="parentRect" presStyleLbl="alignNode1" presStyleIdx="1" presStyleCnt="6"/>
      <dgm:spPr/>
      <dgm:t>
        <a:bodyPr/>
        <a:lstStyle/>
        <a:p>
          <a:endParaRPr lang="en-US"/>
        </a:p>
      </dgm:t>
    </dgm:pt>
    <dgm:pt modelId="{CAC7803C-C3BA-4F8E-89BD-4A5B2C1DC8E5}" type="pres">
      <dgm:prSet presAssocID="{81F0795B-77CE-4E34-8C56-7F38D315CF88}" presName="adorn" presStyleLbl="fgAccFollowNode1" presStyleIdx="1" presStyleCnt="6" custScaleX="187532" custScaleY="18753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5B835659-B963-498A-961D-803B8DC88F16}" type="pres">
      <dgm:prSet presAssocID="{9E2CF174-8209-4131-BC87-B0E8C2BBB479}" presName="sibTrans" presStyleLbl="sibTrans2D1" presStyleIdx="0" presStyleCnt="0"/>
      <dgm:spPr/>
      <dgm:t>
        <a:bodyPr/>
        <a:lstStyle/>
        <a:p>
          <a:endParaRPr lang="en-US"/>
        </a:p>
      </dgm:t>
    </dgm:pt>
    <dgm:pt modelId="{56A12AB6-F161-43B6-AAC7-11E95B0DB092}" type="pres">
      <dgm:prSet presAssocID="{016CA1B5-77FF-4830-93AE-7568D780E8F6}" presName="compNode" presStyleCnt="0"/>
      <dgm:spPr/>
    </dgm:pt>
    <dgm:pt modelId="{4B0B5D75-6A4E-42F2-8B67-1EE44354EFA8}" type="pres">
      <dgm:prSet presAssocID="{016CA1B5-77FF-4830-93AE-7568D780E8F6}" presName="childRect" presStyleLbl="bgAcc1" presStyleIdx="2" presStyleCnt="6">
        <dgm:presLayoutVars>
          <dgm:bulletEnabled val="1"/>
        </dgm:presLayoutVars>
      </dgm:prSet>
      <dgm:spPr/>
      <dgm:t>
        <a:bodyPr/>
        <a:lstStyle/>
        <a:p>
          <a:endParaRPr lang="en-US"/>
        </a:p>
      </dgm:t>
    </dgm:pt>
    <dgm:pt modelId="{6439B840-FC41-4CE9-B700-67D12D6D527D}" type="pres">
      <dgm:prSet presAssocID="{016CA1B5-77FF-4830-93AE-7568D780E8F6}" presName="parentText" presStyleLbl="node1" presStyleIdx="0" presStyleCnt="0">
        <dgm:presLayoutVars>
          <dgm:chMax val="0"/>
          <dgm:bulletEnabled val="1"/>
        </dgm:presLayoutVars>
      </dgm:prSet>
      <dgm:spPr/>
      <dgm:t>
        <a:bodyPr/>
        <a:lstStyle/>
        <a:p>
          <a:endParaRPr lang="en-US"/>
        </a:p>
      </dgm:t>
    </dgm:pt>
    <dgm:pt modelId="{0F351A77-D9DF-4B6E-B108-21913CD3E67D}" type="pres">
      <dgm:prSet presAssocID="{016CA1B5-77FF-4830-93AE-7568D780E8F6}" presName="parentRect" presStyleLbl="alignNode1" presStyleIdx="2" presStyleCnt="6"/>
      <dgm:spPr/>
      <dgm:t>
        <a:bodyPr/>
        <a:lstStyle/>
        <a:p>
          <a:endParaRPr lang="en-US"/>
        </a:p>
      </dgm:t>
    </dgm:pt>
    <dgm:pt modelId="{8057A1AD-6452-4386-8BDF-6FE02F6E865A}" type="pres">
      <dgm:prSet presAssocID="{016CA1B5-77FF-4830-93AE-7568D780E8F6}" presName="adorn" presStyleLbl="fgAccFollowNode1" presStyleIdx="2" presStyleCnt="6" custScaleX="187532" custScaleY="18753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3A6E5F21-7F0C-4757-91FB-08BF3A4460DB}" type="pres">
      <dgm:prSet presAssocID="{252519EB-9C0C-44F1-8F53-CE2DF00D1775}" presName="sibTrans" presStyleLbl="sibTrans2D1" presStyleIdx="0" presStyleCnt="0"/>
      <dgm:spPr/>
      <dgm:t>
        <a:bodyPr/>
        <a:lstStyle/>
        <a:p>
          <a:endParaRPr lang="en-US"/>
        </a:p>
      </dgm:t>
    </dgm:pt>
    <dgm:pt modelId="{043A6559-4538-4DF8-B6F0-D4B1AD75F0A6}" type="pres">
      <dgm:prSet presAssocID="{ADCF53C0-59D2-421C-B4E9-A1D57D831D27}" presName="compNode" presStyleCnt="0"/>
      <dgm:spPr/>
    </dgm:pt>
    <dgm:pt modelId="{BEF160FD-0F74-4568-972B-4DB4B3F1C4D9}" type="pres">
      <dgm:prSet presAssocID="{ADCF53C0-59D2-421C-B4E9-A1D57D831D27}" presName="childRect" presStyleLbl="bgAcc1" presStyleIdx="3" presStyleCnt="6">
        <dgm:presLayoutVars>
          <dgm:bulletEnabled val="1"/>
        </dgm:presLayoutVars>
      </dgm:prSet>
      <dgm:spPr/>
      <dgm:t>
        <a:bodyPr/>
        <a:lstStyle/>
        <a:p>
          <a:endParaRPr lang="en-US"/>
        </a:p>
      </dgm:t>
    </dgm:pt>
    <dgm:pt modelId="{83481094-E98D-439A-A291-9B9D059660D2}" type="pres">
      <dgm:prSet presAssocID="{ADCF53C0-59D2-421C-B4E9-A1D57D831D27}" presName="parentText" presStyleLbl="node1" presStyleIdx="0" presStyleCnt="0">
        <dgm:presLayoutVars>
          <dgm:chMax val="0"/>
          <dgm:bulletEnabled val="1"/>
        </dgm:presLayoutVars>
      </dgm:prSet>
      <dgm:spPr/>
      <dgm:t>
        <a:bodyPr/>
        <a:lstStyle/>
        <a:p>
          <a:endParaRPr lang="en-US"/>
        </a:p>
      </dgm:t>
    </dgm:pt>
    <dgm:pt modelId="{150FA807-916E-421E-B669-F9AC80AB4C78}" type="pres">
      <dgm:prSet presAssocID="{ADCF53C0-59D2-421C-B4E9-A1D57D831D27}" presName="parentRect" presStyleLbl="alignNode1" presStyleIdx="3" presStyleCnt="6"/>
      <dgm:spPr/>
      <dgm:t>
        <a:bodyPr/>
        <a:lstStyle/>
        <a:p>
          <a:endParaRPr lang="en-US"/>
        </a:p>
      </dgm:t>
    </dgm:pt>
    <dgm:pt modelId="{11556DC8-41C0-47FB-B326-56D75158BF3B}" type="pres">
      <dgm:prSet presAssocID="{ADCF53C0-59D2-421C-B4E9-A1D57D831D27}" presName="adorn" presStyleLbl="fgAccFollowNode1" presStyleIdx="3" presStyleCnt="6" custScaleX="187532" custScaleY="18753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pt>
    <dgm:pt modelId="{2BBB91FF-95C8-4524-82DD-173F6553A9DA}" type="pres">
      <dgm:prSet presAssocID="{B28174B9-7B38-4CDA-ACBA-84B6AE038B2C}" presName="sibTrans" presStyleLbl="sibTrans2D1" presStyleIdx="0" presStyleCnt="0"/>
      <dgm:spPr/>
      <dgm:t>
        <a:bodyPr/>
        <a:lstStyle/>
        <a:p>
          <a:endParaRPr lang="en-US"/>
        </a:p>
      </dgm:t>
    </dgm:pt>
    <dgm:pt modelId="{000A69C5-0BBB-41FE-A3F4-B38A0D855D6C}" type="pres">
      <dgm:prSet presAssocID="{D20538AE-E0D7-4AD1-A07D-CB8FBD004BC8}" presName="compNode" presStyleCnt="0"/>
      <dgm:spPr/>
    </dgm:pt>
    <dgm:pt modelId="{E2E3EA26-BECB-494E-9F59-51A7036DC7DD}" type="pres">
      <dgm:prSet presAssocID="{D20538AE-E0D7-4AD1-A07D-CB8FBD004BC8}" presName="childRect" presStyleLbl="bgAcc1" presStyleIdx="4" presStyleCnt="6">
        <dgm:presLayoutVars>
          <dgm:bulletEnabled val="1"/>
        </dgm:presLayoutVars>
      </dgm:prSet>
      <dgm:spPr/>
      <dgm:t>
        <a:bodyPr/>
        <a:lstStyle/>
        <a:p>
          <a:endParaRPr lang="en-US"/>
        </a:p>
      </dgm:t>
    </dgm:pt>
    <dgm:pt modelId="{E8793A3D-7FAE-4C15-8931-279FD34A7D10}" type="pres">
      <dgm:prSet presAssocID="{D20538AE-E0D7-4AD1-A07D-CB8FBD004BC8}" presName="parentText" presStyleLbl="node1" presStyleIdx="0" presStyleCnt="0">
        <dgm:presLayoutVars>
          <dgm:chMax val="0"/>
          <dgm:bulletEnabled val="1"/>
        </dgm:presLayoutVars>
      </dgm:prSet>
      <dgm:spPr/>
      <dgm:t>
        <a:bodyPr/>
        <a:lstStyle/>
        <a:p>
          <a:endParaRPr lang="en-US"/>
        </a:p>
      </dgm:t>
    </dgm:pt>
    <dgm:pt modelId="{4BFE5EE9-D011-49F1-AD79-B759A0B0A2A5}" type="pres">
      <dgm:prSet presAssocID="{D20538AE-E0D7-4AD1-A07D-CB8FBD004BC8}" presName="parentRect" presStyleLbl="alignNode1" presStyleIdx="4" presStyleCnt="6"/>
      <dgm:spPr/>
      <dgm:t>
        <a:bodyPr/>
        <a:lstStyle/>
        <a:p>
          <a:endParaRPr lang="en-US"/>
        </a:p>
      </dgm:t>
    </dgm:pt>
    <dgm:pt modelId="{D4157CA1-71A5-443C-B0F3-B5F96906C9A1}" type="pres">
      <dgm:prSet presAssocID="{D20538AE-E0D7-4AD1-A07D-CB8FBD004BC8}" presName="adorn" presStyleLbl="fgAccFollowNode1" presStyleIdx="4" presStyleCnt="6" custScaleX="187532" custScaleY="187532" custLinFactNeighborX="38342" custLinFactNeighborY="478"/>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 modelId="{0C6E298D-8C9B-4365-AE83-D83B7C836F14}" type="pres">
      <dgm:prSet presAssocID="{510E6546-2F76-467B-AD32-F4E393640732}" presName="sibTrans" presStyleLbl="sibTrans2D1" presStyleIdx="0" presStyleCnt="0"/>
      <dgm:spPr/>
      <dgm:t>
        <a:bodyPr/>
        <a:lstStyle/>
        <a:p>
          <a:endParaRPr lang="en-US"/>
        </a:p>
      </dgm:t>
    </dgm:pt>
    <dgm:pt modelId="{80E4FE0B-5567-4C52-8862-D35381F173AA}" type="pres">
      <dgm:prSet presAssocID="{BAD9209D-C15C-42B5-8B8D-BDE63F3D04ED}" presName="compNode" presStyleCnt="0"/>
      <dgm:spPr/>
    </dgm:pt>
    <dgm:pt modelId="{5DBF78CC-FC6B-42EB-8A60-E79A6091B2B8}" type="pres">
      <dgm:prSet presAssocID="{BAD9209D-C15C-42B5-8B8D-BDE63F3D04ED}" presName="childRect" presStyleLbl="bgAcc1" presStyleIdx="5" presStyleCnt="6">
        <dgm:presLayoutVars>
          <dgm:bulletEnabled val="1"/>
        </dgm:presLayoutVars>
      </dgm:prSet>
      <dgm:spPr/>
      <dgm:t>
        <a:bodyPr/>
        <a:lstStyle/>
        <a:p>
          <a:endParaRPr lang="en-US"/>
        </a:p>
      </dgm:t>
    </dgm:pt>
    <dgm:pt modelId="{BE91AA49-4FA4-47F1-90DF-E2844121CEBF}" type="pres">
      <dgm:prSet presAssocID="{BAD9209D-C15C-42B5-8B8D-BDE63F3D04ED}" presName="parentText" presStyleLbl="node1" presStyleIdx="0" presStyleCnt="0">
        <dgm:presLayoutVars>
          <dgm:chMax val="0"/>
          <dgm:bulletEnabled val="1"/>
        </dgm:presLayoutVars>
      </dgm:prSet>
      <dgm:spPr/>
      <dgm:t>
        <a:bodyPr/>
        <a:lstStyle/>
        <a:p>
          <a:endParaRPr lang="en-US"/>
        </a:p>
      </dgm:t>
    </dgm:pt>
    <dgm:pt modelId="{6F9563CE-1B4C-4BFB-9AAF-640F7F4D1DE9}" type="pres">
      <dgm:prSet presAssocID="{BAD9209D-C15C-42B5-8B8D-BDE63F3D04ED}" presName="parentRect" presStyleLbl="alignNode1" presStyleIdx="5" presStyleCnt="6"/>
      <dgm:spPr/>
      <dgm:t>
        <a:bodyPr/>
        <a:lstStyle/>
        <a:p>
          <a:endParaRPr lang="en-US"/>
        </a:p>
      </dgm:t>
    </dgm:pt>
    <dgm:pt modelId="{E087C203-48DC-4475-9D35-C888E0013315}" type="pres">
      <dgm:prSet presAssocID="{BAD9209D-C15C-42B5-8B8D-BDE63F3D04ED}" presName="adorn" presStyleLbl="fgAccFollowNode1" presStyleIdx="5" presStyleCnt="6" custScaleX="189462" custScaleY="189461"/>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Lst>
  <dgm:cxnLst>
    <dgm:cxn modelId="{7238D80D-467F-4C5E-939F-24AEF47B5D5A}" type="presOf" srcId="{BC7EEDB3-4593-4C62-A8C9-89DDFE960E2A}" destId="{81FFFDA0-305A-4A83-B77B-C1540C35EF27}" srcOrd="0" destOrd="0" presId="urn:microsoft.com/office/officeart/2005/8/layout/bList2"/>
    <dgm:cxn modelId="{BD50738B-5401-40CC-95E7-9D9063553B7C}" type="presOf" srcId="{510E6546-2F76-467B-AD32-F4E393640732}" destId="{0C6E298D-8C9B-4365-AE83-D83B7C836F14}" srcOrd="0" destOrd="0" presId="urn:microsoft.com/office/officeart/2005/8/layout/bList2"/>
    <dgm:cxn modelId="{1E542F9A-57D5-409F-B0B8-C7E2267502D4}" type="presOf" srcId="{D20538AE-E0D7-4AD1-A07D-CB8FBD004BC8}" destId="{E8793A3D-7FAE-4C15-8931-279FD34A7D10}" srcOrd="0" destOrd="0" presId="urn:microsoft.com/office/officeart/2005/8/layout/bList2"/>
    <dgm:cxn modelId="{FFA0836D-62DA-4CA1-A024-586AA903CC8D}" type="presOf" srcId="{ADCF53C0-59D2-421C-B4E9-A1D57D831D27}" destId="{83481094-E98D-439A-A291-9B9D059660D2}" srcOrd="0" destOrd="0" presId="urn:microsoft.com/office/officeart/2005/8/layout/bList2"/>
    <dgm:cxn modelId="{7D646A34-376C-4718-AAED-21DB3903813F}" srcId="{BAD9209D-C15C-42B5-8B8D-BDE63F3D04ED}" destId="{ADE98E8D-66A7-456D-A7E7-3AE1B662BBDF}" srcOrd="1" destOrd="0" parTransId="{B228CD4B-3BB6-44B9-8EEF-E633FF8D9654}" sibTransId="{63AEBAB7-0B5E-4C58-AEA9-47F5998423E6}"/>
    <dgm:cxn modelId="{AC91BC0C-1A4B-4FDE-B524-3AF6BD4E49C9}" type="presOf" srcId="{A014B618-0A04-465B-A59B-DDD2AD198B32}" destId="{5DBF78CC-FC6B-42EB-8A60-E79A6091B2B8}" srcOrd="0" destOrd="0" presId="urn:microsoft.com/office/officeart/2005/8/layout/bList2"/>
    <dgm:cxn modelId="{FF881BA6-7B0A-4DFB-B343-BF721B9AD3D2}" type="presOf" srcId="{D20538AE-E0D7-4AD1-A07D-CB8FBD004BC8}" destId="{4BFE5EE9-D011-49F1-AD79-B759A0B0A2A5}" srcOrd="1" destOrd="0" presId="urn:microsoft.com/office/officeart/2005/8/layout/bList2"/>
    <dgm:cxn modelId="{CBA9F378-912B-479C-B35A-C347166D4338}" type="presOf" srcId="{7FFCC755-089E-4F2E-BB02-1C0FA49D91B3}" destId="{E2E3EA26-BECB-494E-9F59-51A7036DC7DD}" srcOrd="0" destOrd="0" presId="urn:microsoft.com/office/officeart/2005/8/layout/bList2"/>
    <dgm:cxn modelId="{65193CCA-0FE3-4E26-B4FC-7500536B967D}" type="presOf" srcId="{08993448-BEC7-4091-B954-6C6ACE983438}" destId="{284D5531-9E4C-45CD-A844-4ABD1206ED03}" srcOrd="0" destOrd="0" presId="urn:microsoft.com/office/officeart/2005/8/layout/bList2"/>
    <dgm:cxn modelId="{1AE39AB4-6337-4FBA-A275-84767DA90711}" srcId="{ADCF53C0-59D2-421C-B4E9-A1D57D831D27}" destId="{BCF5AC9B-3A1B-45AB-9F9C-C2539D303540}" srcOrd="0" destOrd="0" parTransId="{7DC4FBF5-1A9B-444E-BB5F-05E497E99C3B}" sibTransId="{61BC6B5E-9D4F-4531-81DE-6F1E32B3A586}"/>
    <dgm:cxn modelId="{EB658157-6F73-4981-848F-D2EA8931D3C9}" type="presOf" srcId="{9E2CF174-8209-4131-BC87-B0E8C2BBB479}" destId="{5B835659-B963-498A-961D-803B8DC88F16}" srcOrd="0" destOrd="0" presId="urn:microsoft.com/office/officeart/2005/8/layout/bList2"/>
    <dgm:cxn modelId="{A5B15F03-6E30-45D0-BE10-E0308D39640D}" type="presOf" srcId="{016CA1B5-77FF-4830-93AE-7568D780E8F6}" destId="{6439B840-FC41-4CE9-B700-67D12D6D527D}" srcOrd="0" destOrd="0" presId="urn:microsoft.com/office/officeart/2005/8/layout/bList2"/>
    <dgm:cxn modelId="{9BD944FA-4239-46F3-A031-EDF4B6E02BE6}" srcId="{016CA1B5-77FF-4830-93AE-7568D780E8F6}" destId="{D8C85F59-027C-4A08-BD2C-A7814849710B}" srcOrd="0" destOrd="0" parTransId="{270182AC-95A7-481C-8AF7-8B799ACF4BFF}" sibTransId="{2738C9A6-901B-4C0E-B587-A03E15EDF715}"/>
    <dgm:cxn modelId="{D07F28F4-705F-40F1-81EA-74A1949DAA2C}" type="presOf" srcId="{252519EB-9C0C-44F1-8F53-CE2DF00D1775}" destId="{3A6E5F21-7F0C-4757-91FB-08BF3A4460DB}" srcOrd="0" destOrd="0" presId="urn:microsoft.com/office/officeart/2005/8/layout/bList2"/>
    <dgm:cxn modelId="{E1E4DCA7-96A0-483F-A825-031FAAE12E98}" type="presOf" srcId="{BD42CE42-D9F9-485D-8C6C-059D69E35562}" destId="{88C44D61-D9F1-4F28-A962-87F020FF4B1C}" srcOrd="0" destOrd="0" presId="urn:microsoft.com/office/officeart/2005/8/layout/bList2"/>
    <dgm:cxn modelId="{941A2805-CC6C-45A4-8416-3514F90F93CC}" type="presOf" srcId="{EE67FCB1-D25E-4D2C-BCDD-85F15F4BB3AD}" destId="{BEF160FD-0F74-4568-972B-4DB4B3F1C4D9}" srcOrd="0" destOrd="1" presId="urn:microsoft.com/office/officeart/2005/8/layout/bList2"/>
    <dgm:cxn modelId="{67418791-72A9-4B4A-AF99-C609F08545EB}" type="presOf" srcId="{ADCF53C0-59D2-421C-B4E9-A1D57D831D27}" destId="{150FA807-916E-421E-B669-F9AC80AB4C78}" srcOrd="1" destOrd="0" presId="urn:microsoft.com/office/officeart/2005/8/layout/bList2"/>
    <dgm:cxn modelId="{891F69B8-3C9E-4EC8-A7E0-AF7824349B70}" srcId="{5DEA17F4-BE27-4FB2-AEF8-B19AB4043112}" destId="{BD42CE42-D9F9-485D-8C6C-059D69E35562}" srcOrd="0" destOrd="0" parTransId="{D7733B5C-146D-48D0-923A-E23D9A54FEB8}" sibTransId="{1AA5973B-A67B-455D-8600-0BCF5A4B14CB}"/>
    <dgm:cxn modelId="{7EF8A3D9-18D4-4732-99E8-085D3951951A}" type="presOf" srcId="{2909D9B6-E792-4771-99D0-4D0AEC060509}" destId="{88C44D61-D9F1-4F28-A962-87F020FF4B1C}" srcOrd="0" destOrd="1" presId="urn:microsoft.com/office/officeart/2005/8/layout/bList2"/>
    <dgm:cxn modelId="{EEEDA4D1-44A3-4709-A61C-ECF2E37A5E3F}" type="presOf" srcId="{5DEA17F4-BE27-4FB2-AEF8-B19AB4043112}" destId="{867DA50B-4EC7-4B04-BADD-2C5C92E68887}" srcOrd="1" destOrd="0" presId="urn:microsoft.com/office/officeart/2005/8/layout/bList2"/>
    <dgm:cxn modelId="{7221528A-FF63-415D-B14F-1E6CEDE93156}" srcId="{C6F7AB3B-9B19-4A2C-AAEC-D2C29829793A}" destId="{ADCF53C0-59D2-421C-B4E9-A1D57D831D27}" srcOrd="3" destOrd="0" parTransId="{AB5C0DD2-BCF7-4EE3-8A60-B8DB31937E9F}" sibTransId="{B28174B9-7B38-4CDA-ACBA-84B6AE038B2C}"/>
    <dgm:cxn modelId="{CEC3A00E-F9D8-43F3-89FC-72E7B5262E0E}" type="presOf" srcId="{BAD9209D-C15C-42B5-8B8D-BDE63F3D04ED}" destId="{6F9563CE-1B4C-4BFB-9AAF-640F7F4D1DE9}" srcOrd="1" destOrd="0" presId="urn:microsoft.com/office/officeart/2005/8/layout/bList2"/>
    <dgm:cxn modelId="{471BC7D4-5448-422B-9F81-950886299DEA}" type="presOf" srcId="{81F0795B-77CE-4E34-8C56-7F38D315CF88}" destId="{93624E58-89A1-4286-A7CA-DD1FD80F909B}" srcOrd="0" destOrd="0" presId="urn:microsoft.com/office/officeart/2005/8/layout/bList2"/>
    <dgm:cxn modelId="{D500041C-C1B5-47C7-8B3D-9E7D77A4F515}" type="presOf" srcId="{B28174B9-7B38-4CDA-ACBA-84B6AE038B2C}" destId="{2BBB91FF-95C8-4524-82DD-173F6553A9DA}" srcOrd="0" destOrd="0" presId="urn:microsoft.com/office/officeart/2005/8/layout/bList2"/>
    <dgm:cxn modelId="{FC7773C5-AA65-4761-9549-7009BF315805}" srcId="{81F0795B-77CE-4E34-8C56-7F38D315CF88}" destId="{12F8D4A2-B6FF-4FF7-B9CE-968208F4C045}" srcOrd="1" destOrd="0" parTransId="{AFA55918-6CE6-486A-AC48-E9681FB387B2}" sibTransId="{1BC8759E-5A44-48E3-9826-E98CE7349457}"/>
    <dgm:cxn modelId="{39EB0FCC-2AFB-4F06-8155-0AED915A29C2}" type="presOf" srcId="{D8C85F59-027C-4A08-BD2C-A7814849710B}" destId="{4B0B5D75-6A4E-42F2-8B67-1EE44354EFA8}" srcOrd="0" destOrd="0" presId="urn:microsoft.com/office/officeart/2005/8/layout/bList2"/>
    <dgm:cxn modelId="{D8E40A61-DCFB-40CD-96CD-41DAA334749E}" srcId="{D20538AE-E0D7-4AD1-A07D-CB8FBD004BC8}" destId="{7FFCC755-089E-4F2E-BB02-1C0FA49D91B3}" srcOrd="0" destOrd="0" parTransId="{43B948D7-1965-41B7-AF44-AC1E7BC0FE46}" sibTransId="{834D38CE-C8D7-4B27-9514-799F7DC172C7}"/>
    <dgm:cxn modelId="{7C25C2FE-6E05-4F3D-BD44-B781C6810E38}" srcId="{C6F7AB3B-9B19-4A2C-AAEC-D2C29829793A}" destId="{5DEA17F4-BE27-4FB2-AEF8-B19AB4043112}" srcOrd="0" destOrd="0" parTransId="{A383E6FC-B218-439B-AE08-4475B500767C}" sibTransId="{08993448-BEC7-4091-B954-6C6ACE983438}"/>
    <dgm:cxn modelId="{C00CCF9E-ADC8-403C-91DD-D4D555173233}" type="presOf" srcId="{ADE98E8D-66A7-456D-A7E7-3AE1B662BBDF}" destId="{5DBF78CC-FC6B-42EB-8A60-E79A6091B2B8}" srcOrd="0" destOrd="1" presId="urn:microsoft.com/office/officeart/2005/8/layout/bList2"/>
    <dgm:cxn modelId="{1928901F-DC7C-474F-BEC3-D1401A3092FD}" srcId="{C6F7AB3B-9B19-4A2C-AAEC-D2C29829793A}" destId="{D20538AE-E0D7-4AD1-A07D-CB8FBD004BC8}" srcOrd="4" destOrd="0" parTransId="{7974E655-E9CC-4E66-B460-1CA062DAC7C5}" sibTransId="{510E6546-2F76-467B-AD32-F4E393640732}"/>
    <dgm:cxn modelId="{CFB1DE1D-48CA-41AE-A7EF-16D65FF7011A}" srcId="{81F0795B-77CE-4E34-8C56-7F38D315CF88}" destId="{BC7EEDB3-4593-4C62-A8C9-89DDFE960E2A}" srcOrd="0" destOrd="0" parTransId="{950FEE1C-636A-4031-A6F4-2B5F48D2744A}" sibTransId="{622EA9D5-76C0-49B3-942A-9CA3DFC7295B}"/>
    <dgm:cxn modelId="{AC55732A-8A9E-4FD6-9DB3-B69221E82D53}" type="presOf" srcId="{BAD9209D-C15C-42B5-8B8D-BDE63F3D04ED}" destId="{BE91AA49-4FA4-47F1-90DF-E2844121CEBF}" srcOrd="0" destOrd="0" presId="urn:microsoft.com/office/officeart/2005/8/layout/bList2"/>
    <dgm:cxn modelId="{F560C8B9-0CC2-4430-ACF5-33290CA8B676}" type="presOf" srcId="{C6F7AB3B-9B19-4A2C-AAEC-D2C29829793A}" destId="{84E73940-B9A8-4DF5-878B-38A458ACBB4B}" srcOrd="0" destOrd="0" presId="urn:microsoft.com/office/officeart/2005/8/layout/bList2"/>
    <dgm:cxn modelId="{E5BD740A-82BB-44E2-BAF4-3BA46FB5125C}" srcId="{C6F7AB3B-9B19-4A2C-AAEC-D2C29829793A}" destId="{BAD9209D-C15C-42B5-8B8D-BDE63F3D04ED}" srcOrd="5" destOrd="0" parTransId="{21C0C948-F262-4640-804B-6D6B6E12BD1A}" sibTransId="{D8F6BEBD-BC71-41D8-9AEC-A289DD97ED31}"/>
    <dgm:cxn modelId="{5B66B61C-8292-4668-AEA2-61072226697C}" type="presOf" srcId="{BCF5AC9B-3A1B-45AB-9F9C-C2539D303540}" destId="{BEF160FD-0F74-4568-972B-4DB4B3F1C4D9}" srcOrd="0" destOrd="0" presId="urn:microsoft.com/office/officeart/2005/8/layout/bList2"/>
    <dgm:cxn modelId="{31BB1C48-8C13-41AD-B60F-4DFB4D19DCA1}" srcId="{ADCF53C0-59D2-421C-B4E9-A1D57D831D27}" destId="{EE67FCB1-D25E-4D2C-BCDD-85F15F4BB3AD}" srcOrd="1" destOrd="0" parTransId="{D6F66373-40B8-47F0-B92E-ECBBC28974C9}" sibTransId="{80953448-A306-42A2-A80F-A6925967B894}"/>
    <dgm:cxn modelId="{BDEE38FC-F711-4D26-9D8F-B8C81E8A8E43}" type="presOf" srcId="{81F0795B-77CE-4E34-8C56-7F38D315CF88}" destId="{EB493692-61CA-4134-9002-6388855785FA}" srcOrd="1" destOrd="0" presId="urn:microsoft.com/office/officeart/2005/8/layout/bList2"/>
    <dgm:cxn modelId="{138FC576-D8F2-45EB-8FF7-39041089BFE5}" srcId="{BAD9209D-C15C-42B5-8B8D-BDE63F3D04ED}" destId="{A014B618-0A04-465B-A59B-DDD2AD198B32}" srcOrd="0" destOrd="0" parTransId="{80BD6DD6-14D6-4554-A3C0-EBADE8E7DE34}" sibTransId="{1BE1D33D-4B64-4760-8027-6D73513FA5F5}"/>
    <dgm:cxn modelId="{C22BE8D7-841D-4B0C-8A20-C55C2964E27D}" type="presOf" srcId="{12F8D4A2-B6FF-4FF7-B9CE-968208F4C045}" destId="{81FFFDA0-305A-4A83-B77B-C1540C35EF27}" srcOrd="0" destOrd="1" presId="urn:microsoft.com/office/officeart/2005/8/layout/bList2"/>
    <dgm:cxn modelId="{BFD0B220-5EE7-4DD2-BF3D-6384FF6974BF}" type="presOf" srcId="{5DEA17F4-BE27-4FB2-AEF8-B19AB4043112}" destId="{F2F1C57A-916E-4918-95A0-D32589103EB0}" srcOrd="0" destOrd="0" presId="urn:microsoft.com/office/officeart/2005/8/layout/bList2"/>
    <dgm:cxn modelId="{30092E4C-281F-42FD-A81B-87257FFF5E29}" type="presOf" srcId="{016CA1B5-77FF-4830-93AE-7568D780E8F6}" destId="{0F351A77-D9DF-4B6E-B108-21913CD3E67D}" srcOrd="1" destOrd="0" presId="urn:microsoft.com/office/officeart/2005/8/layout/bList2"/>
    <dgm:cxn modelId="{5C6B03C9-7991-4DF3-8F45-8B585F090872}" srcId="{C6F7AB3B-9B19-4A2C-AAEC-D2C29829793A}" destId="{016CA1B5-77FF-4830-93AE-7568D780E8F6}" srcOrd="2" destOrd="0" parTransId="{B16DF9B5-3093-47CE-A578-3A0CD5F63FBD}" sibTransId="{252519EB-9C0C-44F1-8F53-CE2DF00D1775}"/>
    <dgm:cxn modelId="{934DC68E-B516-415B-8D56-A4774C84850D}" srcId="{C6F7AB3B-9B19-4A2C-AAEC-D2C29829793A}" destId="{81F0795B-77CE-4E34-8C56-7F38D315CF88}" srcOrd="1" destOrd="0" parTransId="{0ECA33C7-B333-43C8-B0FD-8EAB8E08A060}" sibTransId="{9E2CF174-8209-4131-BC87-B0E8C2BBB479}"/>
    <dgm:cxn modelId="{6D5D15B9-71E9-4933-889A-E7DC2C3A2013}" srcId="{5DEA17F4-BE27-4FB2-AEF8-B19AB4043112}" destId="{2909D9B6-E792-4771-99D0-4D0AEC060509}" srcOrd="1" destOrd="0" parTransId="{D9EFCFF8-85B7-4E6C-8FE6-C0B9B747AC10}" sibTransId="{44DF6DD0-EE5A-4FFB-A721-317D5A6B2F99}"/>
    <dgm:cxn modelId="{DC5FE308-763C-4F2A-9537-39BE194621F3}" type="presParOf" srcId="{84E73940-B9A8-4DF5-878B-38A458ACBB4B}" destId="{2D5F6008-9E3D-4C69-9BD9-2012C2A0EDEB}" srcOrd="0" destOrd="0" presId="urn:microsoft.com/office/officeart/2005/8/layout/bList2"/>
    <dgm:cxn modelId="{A4BECA86-2389-42F0-B7E0-20B86462352A}" type="presParOf" srcId="{2D5F6008-9E3D-4C69-9BD9-2012C2A0EDEB}" destId="{88C44D61-D9F1-4F28-A962-87F020FF4B1C}" srcOrd="0" destOrd="0" presId="urn:microsoft.com/office/officeart/2005/8/layout/bList2"/>
    <dgm:cxn modelId="{66DD7F40-DD3F-416A-9980-476705649887}" type="presParOf" srcId="{2D5F6008-9E3D-4C69-9BD9-2012C2A0EDEB}" destId="{F2F1C57A-916E-4918-95A0-D32589103EB0}" srcOrd="1" destOrd="0" presId="urn:microsoft.com/office/officeart/2005/8/layout/bList2"/>
    <dgm:cxn modelId="{F4BD5844-096B-445F-921F-7ED5460C58E4}" type="presParOf" srcId="{2D5F6008-9E3D-4C69-9BD9-2012C2A0EDEB}" destId="{867DA50B-4EC7-4B04-BADD-2C5C92E68887}" srcOrd="2" destOrd="0" presId="urn:microsoft.com/office/officeart/2005/8/layout/bList2"/>
    <dgm:cxn modelId="{2D1DFA9C-9089-44F9-AB65-146091B315F6}" type="presParOf" srcId="{2D5F6008-9E3D-4C69-9BD9-2012C2A0EDEB}" destId="{69867D84-33CD-4E29-A472-9997467D35FD}" srcOrd="3" destOrd="0" presId="urn:microsoft.com/office/officeart/2005/8/layout/bList2"/>
    <dgm:cxn modelId="{3B01A0CA-E247-479E-B774-4F6AFDBE93D7}" type="presParOf" srcId="{84E73940-B9A8-4DF5-878B-38A458ACBB4B}" destId="{284D5531-9E4C-45CD-A844-4ABD1206ED03}" srcOrd="1" destOrd="0" presId="urn:microsoft.com/office/officeart/2005/8/layout/bList2"/>
    <dgm:cxn modelId="{EA07B7F0-6532-43CF-A76F-BD55FF8D2B67}" type="presParOf" srcId="{84E73940-B9A8-4DF5-878B-38A458ACBB4B}" destId="{92178F91-AD04-44C9-A682-908EAE9D5B04}" srcOrd="2" destOrd="0" presId="urn:microsoft.com/office/officeart/2005/8/layout/bList2"/>
    <dgm:cxn modelId="{7AE77D15-16C5-4FC1-90D6-11632C363FA6}" type="presParOf" srcId="{92178F91-AD04-44C9-A682-908EAE9D5B04}" destId="{81FFFDA0-305A-4A83-B77B-C1540C35EF27}" srcOrd="0" destOrd="0" presId="urn:microsoft.com/office/officeart/2005/8/layout/bList2"/>
    <dgm:cxn modelId="{A3C1D147-F044-4840-9AEE-F094DED74FFC}" type="presParOf" srcId="{92178F91-AD04-44C9-A682-908EAE9D5B04}" destId="{93624E58-89A1-4286-A7CA-DD1FD80F909B}" srcOrd="1" destOrd="0" presId="urn:microsoft.com/office/officeart/2005/8/layout/bList2"/>
    <dgm:cxn modelId="{B277B4BB-B165-4FB3-B2F4-499FAE49A628}" type="presParOf" srcId="{92178F91-AD04-44C9-A682-908EAE9D5B04}" destId="{EB493692-61CA-4134-9002-6388855785FA}" srcOrd="2" destOrd="0" presId="urn:microsoft.com/office/officeart/2005/8/layout/bList2"/>
    <dgm:cxn modelId="{3DA39D55-2143-47D5-AA11-F2A20912074B}" type="presParOf" srcId="{92178F91-AD04-44C9-A682-908EAE9D5B04}" destId="{CAC7803C-C3BA-4F8E-89BD-4A5B2C1DC8E5}" srcOrd="3" destOrd="0" presId="urn:microsoft.com/office/officeart/2005/8/layout/bList2"/>
    <dgm:cxn modelId="{9270F0D7-181A-466B-AE66-887DF332AE6D}" type="presParOf" srcId="{84E73940-B9A8-4DF5-878B-38A458ACBB4B}" destId="{5B835659-B963-498A-961D-803B8DC88F16}" srcOrd="3" destOrd="0" presId="urn:microsoft.com/office/officeart/2005/8/layout/bList2"/>
    <dgm:cxn modelId="{198E114F-D627-432E-A6CA-6F0DFEEFB56B}" type="presParOf" srcId="{84E73940-B9A8-4DF5-878B-38A458ACBB4B}" destId="{56A12AB6-F161-43B6-AAC7-11E95B0DB092}" srcOrd="4" destOrd="0" presId="urn:microsoft.com/office/officeart/2005/8/layout/bList2"/>
    <dgm:cxn modelId="{8C0D3518-5301-4DB7-A8FC-53F1D9772971}" type="presParOf" srcId="{56A12AB6-F161-43B6-AAC7-11E95B0DB092}" destId="{4B0B5D75-6A4E-42F2-8B67-1EE44354EFA8}" srcOrd="0" destOrd="0" presId="urn:microsoft.com/office/officeart/2005/8/layout/bList2"/>
    <dgm:cxn modelId="{00E7B2C2-5838-404D-BDA4-2175D7ACE9E0}" type="presParOf" srcId="{56A12AB6-F161-43B6-AAC7-11E95B0DB092}" destId="{6439B840-FC41-4CE9-B700-67D12D6D527D}" srcOrd="1" destOrd="0" presId="urn:microsoft.com/office/officeart/2005/8/layout/bList2"/>
    <dgm:cxn modelId="{09616354-B879-48B7-8935-6C5B1E349527}" type="presParOf" srcId="{56A12AB6-F161-43B6-AAC7-11E95B0DB092}" destId="{0F351A77-D9DF-4B6E-B108-21913CD3E67D}" srcOrd="2" destOrd="0" presId="urn:microsoft.com/office/officeart/2005/8/layout/bList2"/>
    <dgm:cxn modelId="{93DC6C02-5F2B-41B6-B340-0AC6C5E4B878}" type="presParOf" srcId="{56A12AB6-F161-43B6-AAC7-11E95B0DB092}" destId="{8057A1AD-6452-4386-8BDF-6FE02F6E865A}" srcOrd="3" destOrd="0" presId="urn:microsoft.com/office/officeart/2005/8/layout/bList2"/>
    <dgm:cxn modelId="{58C97B1D-4D93-4063-B87F-5656D1060980}" type="presParOf" srcId="{84E73940-B9A8-4DF5-878B-38A458ACBB4B}" destId="{3A6E5F21-7F0C-4757-91FB-08BF3A4460DB}" srcOrd="5" destOrd="0" presId="urn:microsoft.com/office/officeart/2005/8/layout/bList2"/>
    <dgm:cxn modelId="{9FF5495B-DA8C-4A6F-BFED-26BA2F29A985}" type="presParOf" srcId="{84E73940-B9A8-4DF5-878B-38A458ACBB4B}" destId="{043A6559-4538-4DF8-B6F0-D4B1AD75F0A6}" srcOrd="6" destOrd="0" presId="urn:microsoft.com/office/officeart/2005/8/layout/bList2"/>
    <dgm:cxn modelId="{1AC7E17F-40E7-4CFD-BC06-D4929268841E}" type="presParOf" srcId="{043A6559-4538-4DF8-B6F0-D4B1AD75F0A6}" destId="{BEF160FD-0F74-4568-972B-4DB4B3F1C4D9}" srcOrd="0" destOrd="0" presId="urn:microsoft.com/office/officeart/2005/8/layout/bList2"/>
    <dgm:cxn modelId="{B728511C-747E-48D6-999E-A3F7BA10938B}" type="presParOf" srcId="{043A6559-4538-4DF8-B6F0-D4B1AD75F0A6}" destId="{83481094-E98D-439A-A291-9B9D059660D2}" srcOrd="1" destOrd="0" presId="urn:microsoft.com/office/officeart/2005/8/layout/bList2"/>
    <dgm:cxn modelId="{9356C479-9562-4545-B68D-70492090A03B}" type="presParOf" srcId="{043A6559-4538-4DF8-B6F0-D4B1AD75F0A6}" destId="{150FA807-916E-421E-B669-F9AC80AB4C78}" srcOrd="2" destOrd="0" presId="urn:microsoft.com/office/officeart/2005/8/layout/bList2"/>
    <dgm:cxn modelId="{7E6EF56B-D1D4-4E60-869A-0335AA96A3A3}" type="presParOf" srcId="{043A6559-4538-4DF8-B6F0-D4B1AD75F0A6}" destId="{11556DC8-41C0-47FB-B326-56D75158BF3B}" srcOrd="3" destOrd="0" presId="urn:microsoft.com/office/officeart/2005/8/layout/bList2"/>
    <dgm:cxn modelId="{5AFBEA39-2883-479D-BB35-13D095675D41}" type="presParOf" srcId="{84E73940-B9A8-4DF5-878B-38A458ACBB4B}" destId="{2BBB91FF-95C8-4524-82DD-173F6553A9DA}" srcOrd="7" destOrd="0" presId="urn:microsoft.com/office/officeart/2005/8/layout/bList2"/>
    <dgm:cxn modelId="{84363B5D-E973-4E19-8C2B-572B605B84CD}" type="presParOf" srcId="{84E73940-B9A8-4DF5-878B-38A458ACBB4B}" destId="{000A69C5-0BBB-41FE-A3F4-B38A0D855D6C}" srcOrd="8" destOrd="0" presId="urn:microsoft.com/office/officeart/2005/8/layout/bList2"/>
    <dgm:cxn modelId="{5D1F043D-9221-4420-860F-6F08E3574580}" type="presParOf" srcId="{000A69C5-0BBB-41FE-A3F4-B38A0D855D6C}" destId="{E2E3EA26-BECB-494E-9F59-51A7036DC7DD}" srcOrd="0" destOrd="0" presId="urn:microsoft.com/office/officeart/2005/8/layout/bList2"/>
    <dgm:cxn modelId="{CC56699F-D931-4B3D-B57D-50AEF57F549A}" type="presParOf" srcId="{000A69C5-0BBB-41FE-A3F4-B38A0D855D6C}" destId="{E8793A3D-7FAE-4C15-8931-279FD34A7D10}" srcOrd="1" destOrd="0" presId="urn:microsoft.com/office/officeart/2005/8/layout/bList2"/>
    <dgm:cxn modelId="{6B95DC84-3B88-4C19-B754-9EF8A9604A04}" type="presParOf" srcId="{000A69C5-0BBB-41FE-A3F4-B38A0D855D6C}" destId="{4BFE5EE9-D011-49F1-AD79-B759A0B0A2A5}" srcOrd="2" destOrd="0" presId="urn:microsoft.com/office/officeart/2005/8/layout/bList2"/>
    <dgm:cxn modelId="{78BFC452-07A0-4107-89D5-F200E6A7897A}" type="presParOf" srcId="{000A69C5-0BBB-41FE-A3F4-B38A0D855D6C}" destId="{D4157CA1-71A5-443C-B0F3-B5F96906C9A1}" srcOrd="3" destOrd="0" presId="urn:microsoft.com/office/officeart/2005/8/layout/bList2"/>
    <dgm:cxn modelId="{0291DBEA-7A5A-4090-B261-CC4C5A03131B}" type="presParOf" srcId="{84E73940-B9A8-4DF5-878B-38A458ACBB4B}" destId="{0C6E298D-8C9B-4365-AE83-D83B7C836F14}" srcOrd="9" destOrd="0" presId="urn:microsoft.com/office/officeart/2005/8/layout/bList2"/>
    <dgm:cxn modelId="{EAA06BBC-E0CB-41B3-B6CD-CC00F59C1BFF}" type="presParOf" srcId="{84E73940-B9A8-4DF5-878B-38A458ACBB4B}" destId="{80E4FE0B-5567-4C52-8862-D35381F173AA}" srcOrd="10" destOrd="0" presId="urn:microsoft.com/office/officeart/2005/8/layout/bList2"/>
    <dgm:cxn modelId="{314C4226-B046-46C7-BF58-4F8F000BCCFC}" type="presParOf" srcId="{80E4FE0B-5567-4C52-8862-D35381F173AA}" destId="{5DBF78CC-FC6B-42EB-8A60-E79A6091B2B8}" srcOrd="0" destOrd="0" presId="urn:microsoft.com/office/officeart/2005/8/layout/bList2"/>
    <dgm:cxn modelId="{C928991E-B3A8-444A-B65A-17D4CA8C9A4A}" type="presParOf" srcId="{80E4FE0B-5567-4C52-8862-D35381F173AA}" destId="{BE91AA49-4FA4-47F1-90DF-E2844121CEBF}" srcOrd="1" destOrd="0" presId="urn:microsoft.com/office/officeart/2005/8/layout/bList2"/>
    <dgm:cxn modelId="{E3A5E8B2-6B3A-4B69-93C1-36A21EAD7943}" type="presParOf" srcId="{80E4FE0B-5567-4C52-8862-D35381F173AA}" destId="{6F9563CE-1B4C-4BFB-9AAF-640F7F4D1DE9}" srcOrd="2" destOrd="0" presId="urn:microsoft.com/office/officeart/2005/8/layout/bList2"/>
    <dgm:cxn modelId="{27F8A59D-F6BB-40AA-A9A9-0AC9BE8EC86E}" type="presParOf" srcId="{80E4FE0B-5567-4C52-8862-D35381F173AA}" destId="{E087C203-48DC-4475-9D35-C888E001331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2D6CE0-37D3-4EBD-85B0-997FF39FBBE4}"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998E5D30-4A05-45FF-BCBC-8947F9195CF0}">
      <dgm:prSet phldrT="[Text]" custT="1"/>
      <dgm:spPr/>
      <dgm:t>
        <a:bodyPr/>
        <a:lstStyle/>
        <a:p>
          <a:r>
            <a:rPr lang="en-US" sz="1800" dirty="0">
              <a:latin typeface="Arial" panose="020B0604020202020204" pitchFamily="34" charset="0"/>
              <a:ea typeface="Open Sans" panose="020B0606030504020204" pitchFamily="34" charset="0"/>
              <a:cs typeface="Arial" panose="020B0604020202020204" pitchFamily="34" charset="0"/>
            </a:rPr>
            <a:t>Liza Corso</a:t>
          </a:r>
        </a:p>
      </dgm:t>
    </dgm:pt>
    <dgm:pt modelId="{A18D448C-882B-406A-8C10-2927ACAFDCC8}" type="parTrans" cxnId="{4932E20C-CE74-4CB8-A4CF-F8840523600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04CA71C-3091-44E6-93B4-770B15487839}" type="sibTrans" cxnId="{4932E20C-CE74-4CB8-A4CF-F8840523600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7FA52F6-4A67-47B3-A3BF-67625B065B89}">
      <dgm:prSet phldrT="[Text]" custT="1"/>
      <dgm:spPr/>
      <dgm:t>
        <a:bodyPr/>
        <a:lstStyle/>
        <a:p>
          <a:r>
            <a:rPr lang="en-US" sz="1400" dirty="0">
              <a:latin typeface="Arial" panose="020B0604020202020204" pitchFamily="34" charset="0"/>
              <a:ea typeface="Open Sans" panose="020B0606030504020204" pitchFamily="34" charset="0"/>
              <a:cs typeface="Arial" panose="020B0604020202020204" pitchFamily="34" charset="0"/>
            </a:rPr>
            <a:t>PHNCI, PHAB</a:t>
          </a:r>
        </a:p>
      </dgm:t>
    </dgm:pt>
    <dgm:pt modelId="{E02F97F0-2474-49C9-A0C1-CAFE913E8929}" type="parTrans" cxnId="{30E5238A-E31A-47DF-B388-F1F91D22750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7721467-D985-44BC-B2F3-0D0FDBC5570B}" type="sibTrans" cxnId="{30E5238A-E31A-47DF-B388-F1F91D22750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84D9450-A02D-4809-A8FF-CF69088DFDDA}">
      <dgm:prSet phldrT="[Text]" custT="1"/>
      <dgm:spPr/>
      <dgm:t>
        <a:bodyPr/>
        <a:lstStyle/>
        <a:p>
          <a:r>
            <a:rPr lang="en-US" sz="1800" dirty="0">
              <a:latin typeface="Arial" panose="020B0604020202020204" pitchFamily="34" charset="0"/>
              <a:ea typeface="Open Sans" panose="020B0606030504020204" pitchFamily="34" charset="0"/>
              <a:cs typeface="Arial" panose="020B0604020202020204" pitchFamily="34" charset="0"/>
            </a:rPr>
            <a:t>CB </a:t>
          </a:r>
          <a:r>
            <a:rPr lang="en-US" sz="1800" dirty="0" err="1">
              <a:latin typeface="Arial" panose="020B0604020202020204" pitchFamily="34" charset="0"/>
              <a:ea typeface="Open Sans" panose="020B0606030504020204" pitchFamily="34" charset="0"/>
              <a:cs typeface="Arial" panose="020B0604020202020204" pitchFamily="34" charset="0"/>
            </a:rPr>
            <a:t>Mamaril</a:t>
          </a:r>
          <a:endParaRPr lang="en-US" sz="1800" dirty="0">
            <a:latin typeface="Arial" panose="020B0604020202020204" pitchFamily="34" charset="0"/>
            <a:ea typeface="Open Sans" panose="020B0606030504020204" pitchFamily="34" charset="0"/>
            <a:cs typeface="Arial" panose="020B0604020202020204" pitchFamily="34" charset="0"/>
          </a:endParaRPr>
        </a:p>
      </dgm:t>
    </dgm:pt>
    <dgm:pt modelId="{6A88403D-64CA-44C1-8337-3C651EAACD71}" type="parTrans" cxnId="{2355299D-572F-4EA7-888E-96F88E85F09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5259795-9A94-4FEF-995B-BE2A121A885E}" type="sibTrans" cxnId="{2355299D-572F-4EA7-888E-96F88E85F09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AC6EF31-290F-4F63-9D4A-3BA01F86FD74}">
      <dgm:prSet phldrT="[Text]" custT="1"/>
      <dgm:spPr/>
      <dgm:t>
        <a:bodyPr/>
        <a:lstStyle/>
        <a:p>
          <a:r>
            <a:rPr lang="en-US" sz="1400" dirty="0">
              <a:latin typeface="Arial" panose="020B0604020202020204" pitchFamily="34" charset="0"/>
              <a:ea typeface="Open Sans" panose="020B0606030504020204" pitchFamily="34" charset="0"/>
              <a:cs typeface="Arial" panose="020B0604020202020204" pitchFamily="34" charset="0"/>
            </a:rPr>
            <a:t>Kent State University</a:t>
          </a:r>
        </a:p>
      </dgm:t>
    </dgm:pt>
    <dgm:pt modelId="{6394479D-612A-422F-B493-26E5CC477524}" type="parTrans" cxnId="{BC5FF0DE-2016-4EBC-A4C3-2230939AA79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361B2FE-8878-471C-AA5A-870E31AA5FCC}" type="sibTrans" cxnId="{BC5FF0DE-2016-4EBC-A4C3-2230939AA79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B1AAE95-0FDD-453B-9B64-06B5087911D9}">
      <dgm:prSet phldrT="[Text]" custT="1"/>
      <dgm:spPr/>
      <dgm:t>
        <a:bodyPr/>
        <a:lstStyle/>
        <a:p>
          <a:r>
            <a:rPr lang="en-US" sz="1400" dirty="0">
              <a:latin typeface="Arial" panose="020B0604020202020204" pitchFamily="34" charset="0"/>
              <a:ea typeface="Open Sans" panose="020B0606030504020204" pitchFamily="34" charset="0"/>
              <a:cs typeface="Arial" panose="020B0604020202020204" pitchFamily="34" charset="0"/>
            </a:rPr>
            <a:t>CDC</a:t>
          </a:r>
          <a:endParaRPr lang="en-US" sz="1600" dirty="0">
            <a:latin typeface="Arial" panose="020B0604020202020204" pitchFamily="34" charset="0"/>
            <a:ea typeface="Open Sans" panose="020B0606030504020204" pitchFamily="34" charset="0"/>
            <a:cs typeface="Arial" panose="020B0604020202020204" pitchFamily="34" charset="0"/>
          </a:endParaRPr>
        </a:p>
      </dgm:t>
    </dgm:pt>
    <dgm:pt modelId="{40FA41F2-743F-4EA9-9059-99A3D32CD8D7}" type="parTrans" cxnId="{6D9F0062-B181-409D-87CC-88983DD49AF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304828C-AFB3-453D-8CA3-B830EAEE808F}" type="sibTrans" cxnId="{6D9F0062-B181-409D-87CC-88983DD49AF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8FA4CF9-36AD-41ED-ADCD-BEF4BC9F8902}">
      <dgm:prSet phldrT="[Text]" custT="1"/>
      <dgm:spPr/>
      <dgm:t>
        <a:bodyPr/>
        <a:lstStyle/>
        <a:p>
          <a:r>
            <a:rPr lang="en-US" sz="1800" dirty="0">
              <a:latin typeface="Arial" panose="020B0604020202020204" pitchFamily="34" charset="0"/>
              <a:ea typeface="Open Sans" panose="020B0606030504020204" pitchFamily="34" charset="0"/>
              <a:cs typeface="Arial" panose="020B0604020202020204" pitchFamily="34" charset="0"/>
            </a:rPr>
            <a:t>Ashley Edmiston</a:t>
          </a:r>
        </a:p>
      </dgm:t>
    </dgm:pt>
    <dgm:pt modelId="{E33B794A-9ADB-421A-ADDC-6783F87BFAB1}" type="parTrans" cxnId="{156958CF-41ED-40CC-98E1-1A6109054DEC}">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25D4505-9A1D-4BDA-8818-11DE94B72A96}" type="sibTrans" cxnId="{156958CF-41ED-40CC-98E1-1A6109054DEC}">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61A08BD-08AF-4193-B28E-BBA561475838}">
      <dgm:prSet phldrT="[Text]" custT="1"/>
      <dgm:spPr/>
      <dgm:t>
        <a:bodyPr/>
        <a:lstStyle/>
        <a:p>
          <a:r>
            <a:rPr lang="en-US" sz="1400" dirty="0">
              <a:latin typeface="Arial" panose="020B0604020202020204" pitchFamily="34" charset="0"/>
              <a:ea typeface="Open Sans" panose="020B0606030504020204" pitchFamily="34" charset="0"/>
              <a:cs typeface="Arial" panose="020B0604020202020204" pitchFamily="34" charset="0"/>
            </a:rPr>
            <a:t>ASTHO</a:t>
          </a:r>
        </a:p>
      </dgm:t>
    </dgm:pt>
    <dgm:pt modelId="{8FF271DE-7B5E-4A30-BE4C-4FB39A427653}" type="parTrans" cxnId="{5FC4236C-8014-4D0E-AEEA-B502E12D2F6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177881A-AB35-4017-A03C-EE8ABB94E288}" type="sibTrans" cxnId="{5FC4236C-8014-4D0E-AEEA-B502E12D2F6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35844B5-F565-435D-BB75-93E71243C010}">
      <dgm:prSet phldrT="[Text]" custT="1"/>
      <dgm:spPr/>
      <dgm:t>
        <a:bodyPr/>
        <a:lstStyle/>
        <a:p>
          <a:r>
            <a:rPr lang="en-US" sz="1800" dirty="0">
              <a:latin typeface="Arial" panose="020B0604020202020204" pitchFamily="34" charset="0"/>
              <a:ea typeface="Open Sans" panose="020B0606030504020204" pitchFamily="34" charset="0"/>
              <a:cs typeface="Arial" panose="020B0604020202020204" pitchFamily="34" charset="0"/>
            </a:rPr>
            <a:t>Jessica Fisher</a:t>
          </a:r>
        </a:p>
      </dgm:t>
    </dgm:pt>
    <dgm:pt modelId="{DDCD28D8-EFC4-4A96-A023-341847A2C56C}" type="parTrans" cxnId="{8E336E18-D3B0-4969-AFDD-970E7A58834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5D96F3E-004F-4E03-B9C8-6632AEF262B8}" type="sibTrans" cxnId="{8E336E18-D3B0-4969-AFDD-970E7A58834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C8C7DDC-EA7B-4ECA-B39E-1435302082D8}">
      <dgm:prSet phldrT="[Text]" custT="1"/>
      <dgm:spPr/>
      <dgm:t>
        <a:bodyPr/>
        <a:lstStyle/>
        <a:p>
          <a:r>
            <a:rPr lang="en-US" sz="1800" dirty="0">
              <a:latin typeface="Arial" panose="020B0604020202020204" pitchFamily="34" charset="0"/>
              <a:ea typeface="Open Sans" panose="020B0606030504020204" pitchFamily="34" charset="0"/>
              <a:cs typeface="Arial" panose="020B0604020202020204" pitchFamily="34" charset="0"/>
            </a:rPr>
            <a:t>Karl Ensign</a:t>
          </a:r>
        </a:p>
      </dgm:t>
    </dgm:pt>
    <dgm:pt modelId="{A41F9B36-4FA5-40F4-B633-35E9D9F9A981}" type="parTrans" cxnId="{BE37408D-B8CC-4AEE-A1ED-880FD414210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995941D-66BB-435C-A3E9-F2CC46FDDAF5}" type="sibTrans" cxnId="{BE37408D-B8CC-4AEE-A1ED-880FD414210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C62EA1A-F47A-4E80-B738-3093F2CE0EDF}">
      <dgm:prSet phldrT="[Text]" custT="1"/>
      <dgm:spPr/>
      <dgm:t>
        <a:bodyPr/>
        <a:lstStyle/>
        <a:p>
          <a:r>
            <a:rPr lang="en-US" sz="1400" dirty="0">
              <a:latin typeface="Arial" panose="020B0604020202020204" pitchFamily="34" charset="0"/>
              <a:ea typeface="Open Sans" panose="020B0606030504020204" pitchFamily="34" charset="0"/>
              <a:cs typeface="Arial" panose="020B0604020202020204" pitchFamily="34" charset="0"/>
            </a:rPr>
            <a:t>NACCHO</a:t>
          </a:r>
        </a:p>
      </dgm:t>
    </dgm:pt>
    <dgm:pt modelId="{5E8BAA1E-A56F-4BE2-995D-BB7693C5FAB1}" type="parTrans" cxnId="{FFFCAD11-E128-430A-8F74-5D8249593B2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7C7CCB1-4EDE-4BE9-812E-3DDFE76B8DE0}" type="sibTrans" cxnId="{FFFCAD11-E128-430A-8F74-5D8249593B2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74D6AA5-4D09-48CF-A948-9F392ED8ED10}">
      <dgm:prSet phldrT="[Text]" custT="1"/>
      <dgm:spPr/>
      <dgm:t>
        <a:bodyPr/>
        <a:lstStyle/>
        <a:p>
          <a:r>
            <a:rPr lang="en-US" sz="1800" dirty="0">
              <a:latin typeface="Arial" panose="020B0604020202020204" pitchFamily="34" charset="0"/>
              <a:ea typeface="Open Sans" panose="020B0606030504020204" pitchFamily="34" charset="0"/>
              <a:cs typeface="Arial" panose="020B0604020202020204" pitchFamily="34" charset="0"/>
            </a:rPr>
            <a:t>Pamela Russo</a:t>
          </a:r>
        </a:p>
      </dgm:t>
    </dgm:pt>
    <dgm:pt modelId="{12989BA7-7322-4581-BC29-68C76DB77052}" type="parTrans" cxnId="{AA84F64E-D327-4923-BFD5-B26A1586D99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DD276F7-B245-405B-A317-7AD4DC64AEF7}" type="sibTrans" cxnId="{AA84F64E-D327-4923-BFD5-B26A1586D99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2C9E625-217E-49B2-A132-338716220357}">
      <dgm:prSet phldrT="[Text]" custT="1"/>
      <dgm:spPr/>
      <dgm:t>
        <a:bodyPr/>
        <a:lstStyle/>
        <a:p>
          <a:r>
            <a:rPr lang="en-US" sz="1400" dirty="0">
              <a:latin typeface="Arial" panose="020B0604020202020204" pitchFamily="34" charset="0"/>
              <a:ea typeface="Open Sans" panose="020B0606030504020204" pitchFamily="34" charset="0"/>
              <a:cs typeface="Arial" panose="020B0604020202020204" pitchFamily="34" charset="0"/>
            </a:rPr>
            <a:t>RWJF</a:t>
          </a:r>
        </a:p>
      </dgm:t>
    </dgm:pt>
    <dgm:pt modelId="{FA1CD44D-8FD3-4460-A120-CE37CF757B58}" type="parTrans" cxnId="{044C2E05-D0E1-49C9-8166-38074C81C11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EB415F3-E70C-4425-B29B-1CA3AE9D14BB}" type="sibTrans" cxnId="{044C2E05-D0E1-49C9-8166-38074C81C11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1E56B07-D05D-48F3-BCFD-BB12C29D8343}">
      <dgm:prSet phldrT="[Text]" custT="1"/>
      <dgm:spPr/>
      <dgm:t>
        <a:bodyPr/>
        <a:lstStyle/>
        <a:p>
          <a:r>
            <a:rPr lang="en-US" sz="1800" dirty="0">
              <a:latin typeface="Arial" panose="020B0604020202020204" pitchFamily="34" charset="0"/>
              <a:ea typeface="Open Sans" panose="020B0606030504020204" pitchFamily="34" charset="0"/>
              <a:cs typeface="Arial" panose="020B0604020202020204" pitchFamily="34" charset="0"/>
            </a:rPr>
            <a:t>Matt </a:t>
          </a:r>
          <a:r>
            <a:rPr lang="en-US" sz="1800" dirty="0" err="1">
              <a:latin typeface="Arial" panose="020B0604020202020204" pitchFamily="34" charset="0"/>
              <a:ea typeface="Open Sans" panose="020B0606030504020204" pitchFamily="34" charset="0"/>
              <a:cs typeface="Arial" panose="020B0604020202020204" pitchFamily="34" charset="0"/>
            </a:rPr>
            <a:t>Stefanak</a:t>
          </a:r>
          <a:endParaRPr lang="en-US" sz="1800" dirty="0">
            <a:latin typeface="Arial" panose="020B0604020202020204" pitchFamily="34" charset="0"/>
            <a:ea typeface="Open Sans" panose="020B0606030504020204" pitchFamily="34" charset="0"/>
            <a:cs typeface="Arial" panose="020B0604020202020204" pitchFamily="34" charset="0"/>
          </a:endParaRPr>
        </a:p>
      </dgm:t>
    </dgm:pt>
    <dgm:pt modelId="{8CE67D3D-51F7-45FD-93CD-A508FB21B3C1}" type="parTrans" cxnId="{3831FBEA-7309-4EC1-899A-33F2484CFCC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AEA4BC2-830D-4405-B85D-2750353E085E}" type="sibTrans" cxnId="{3831FBEA-7309-4EC1-899A-33F2484CFCC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7091FC2-CCCA-4708-83B6-641FDEC206B1}">
      <dgm:prSet phldrT="[Text]" custT="1"/>
      <dgm:spPr/>
      <dgm:t>
        <a:bodyPr/>
        <a:lstStyle/>
        <a:p>
          <a:r>
            <a:rPr lang="en-US" sz="1400" dirty="0">
              <a:latin typeface="Arial" panose="020B0604020202020204" pitchFamily="34" charset="0"/>
              <a:ea typeface="Open Sans" panose="020B0606030504020204" pitchFamily="34" charset="0"/>
              <a:cs typeface="Arial" panose="020B0604020202020204" pitchFamily="34" charset="0"/>
            </a:rPr>
            <a:t>Public Health Practice-Based Research Networks</a:t>
          </a:r>
        </a:p>
      </dgm:t>
    </dgm:pt>
    <dgm:pt modelId="{DB3FFFB7-ED62-4FB5-8FB6-4243954ED2DA}" type="parTrans" cxnId="{395FA6B1-421D-4334-B844-6A2F48A6E53F}">
      <dgm:prSet/>
      <dgm:spPr/>
      <dgm:t>
        <a:bodyPr/>
        <a:lstStyle/>
        <a:p>
          <a:endParaRPr lang="en-US"/>
        </a:p>
      </dgm:t>
    </dgm:pt>
    <dgm:pt modelId="{DDC5F504-0B47-4B0F-9891-3B63238A4B21}" type="sibTrans" cxnId="{395FA6B1-421D-4334-B844-6A2F48A6E53F}">
      <dgm:prSet/>
      <dgm:spPr/>
      <dgm:t>
        <a:bodyPr/>
        <a:lstStyle/>
        <a:p>
          <a:endParaRPr lang="en-US"/>
        </a:p>
      </dgm:t>
    </dgm:pt>
    <dgm:pt modelId="{4369A998-F4BD-4819-B580-7A06470A9F99}" type="pres">
      <dgm:prSet presAssocID="{BC2D6CE0-37D3-4EBD-85B0-997FF39FBBE4}" presName="Name0" presStyleCnt="0">
        <dgm:presLayoutVars>
          <dgm:dir/>
          <dgm:resizeHandles val="exact"/>
        </dgm:presLayoutVars>
      </dgm:prSet>
      <dgm:spPr/>
      <dgm:t>
        <a:bodyPr/>
        <a:lstStyle/>
        <a:p>
          <a:endParaRPr lang="en-US"/>
        </a:p>
      </dgm:t>
    </dgm:pt>
    <dgm:pt modelId="{936D6F5C-2AD3-4164-8407-D2EAC18B1689}" type="pres">
      <dgm:prSet presAssocID="{BC2D6CE0-37D3-4EBD-85B0-997FF39FBBE4}" presName="bkgdShp" presStyleLbl="alignAccFollowNode1" presStyleIdx="0" presStyleCnt="1"/>
      <dgm:spPr/>
    </dgm:pt>
    <dgm:pt modelId="{BBC09B96-EDDD-4A91-95D0-6CF78FC2FFB7}" type="pres">
      <dgm:prSet presAssocID="{BC2D6CE0-37D3-4EBD-85B0-997FF39FBBE4}" presName="linComp" presStyleCnt="0"/>
      <dgm:spPr/>
    </dgm:pt>
    <dgm:pt modelId="{201DCAC7-4F33-4670-956D-57A66412D04A}" type="pres">
      <dgm:prSet presAssocID="{998E5D30-4A05-45FF-BCBC-8947F9195CF0}" presName="compNode" presStyleCnt="0"/>
      <dgm:spPr/>
    </dgm:pt>
    <dgm:pt modelId="{538EF0BC-48BB-48BD-8F87-757282F4DB81}" type="pres">
      <dgm:prSet presAssocID="{998E5D30-4A05-45FF-BCBC-8947F9195CF0}" presName="node" presStyleLbl="node1" presStyleIdx="0" presStyleCnt="7">
        <dgm:presLayoutVars>
          <dgm:bulletEnabled val="1"/>
        </dgm:presLayoutVars>
      </dgm:prSet>
      <dgm:spPr/>
      <dgm:t>
        <a:bodyPr/>
        <a:lstStyle/>
        <a:p>
          <a:endParaRPr lang="en-US"/>
        </a:p>
      </dgm:t>
    </dgm:pt>
    <dgm:pt modelId="{370CFEE9-8147-4FEA-B89D-9D1E1A6C3C1E}" type="pres">
      <dgm:prSet presAssocID="{998E5D30-4A05-45FF-BCBC-8947F9195CF0}" presName="invisiNode" presStyleLbl="node1" presStyleIdx="0" presStyleCnt="7"/>
      <dgm:spPr/>
    </dgm:pt>
    <dgm:pt modelId="{8767BF54-F1D3-4235-A412-76C028AF7AA9}" type="pres">
      <dgm:prSet presAssocID="{998E5D30-4A05-45FF-BCBC-8947F9195CF0}"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4EC544C7-09F3-41E3-94D6-252CA94F7E1C}" type="pres">
      <dgm:prSet presAssocID="{704CA71C-3091-44E6-93B4-770B15487839}" presName="sibTrans" presStyleLbl="sibTrans2D1" presStyleIdx="0" presStyleCnt="0"/>
      <dgm:spPr/>
      <dgm:t>
        <a:bodyPr/>
        <a:lstStyle/>
        <a:p>
          <a:endParaRPr lang="en-US"/>
        </a:p>
      </dgm:t>
    </dgm:pt>
    <dgm:pt modelId="{137296B5-9169-4A64-AF6A-841449294E3F}" type="pres">
      <dgm:prSet presAssocID="{18FA4CF9-36AD-41ED-ADCD-BEF4BC9F8902}" presName="compNode" presStyleCnt="0"/>
      <dgm:spPr/>
    </dgm:pt>
    <dgm:pt modelId="{7C9010F7-7DC4-4224-8E48-6072D2732CD7}" type="pres">
      <dgm:prSet presAssocID="{18FA4CF9-36AD-41ED-ADCD-BEF4BC9F8902}" presName="node" presStyleLbl="node1" presStyleIdx="1" presStyleCnt="7">
        <dgm:presLayoutVars>
          <dgm:bulletEnabled val="1"/>
        </dgm:presLayoutVars>
      </dgm:prSet>
      <dgm:spPr/>
      <dgm:t>
        <a:bodyPr/>
        <a:lstStyle/>
        <a:p>
          <a:endParaRPr lang="en-US"/>
        </a:p>
      </dgm:t>
    </dgm:pt>
    <dgm:pt modelId="{5226595C-2AA9-465C-939C-40E8E361E969}" type="pres">
      <dgm:prSet presAssocID="{18FA4CF9-36AD-41ED-ADCD-BEF4BC9F8902}" presName="invisiNode" presStyleLbl="node1" presStyleIdx="1" presStyleCnt="7"/>
      <dgm:spPr/>
    </dgm:pt>
    <dgm:pt modelId="{0A9EECF5-B742-4B98-B2A7-E5CBED02C1DD}" type="pres">
      <dgm:prSet presAssocID="{18FA4CF9-36AD-41ED-ADCD-BEF4BC9F8902}"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84B9735E-448C-447B-BE7A-14ED3138C2BA}" type="pres">
      <dgm:prSet presAssocID="{F25D4505-9A1D-4BDA-8818-11DE94B72A96}" presName="sibTrans" presStyleLbl="sibTrans2D1" presStyleIdx="0" presStyleCnt="0"/>
      <dgm:spPr/>
      <dgm:t>
        <a:bodyPr/>
        <a:lstStyle/>
        <a:p>
          <a:endParaRPr lang="en-US"/>
        </a:p>
      </dgm:t>
    </dgm:pt>
    <dgm:pt modelId="{18C7788C-D774-4BFC-B7DD-F36F08A0D7ED}" type="pres">
      <dgm:prSet presAssocID="{EC8C7DDC-EA7B-4ECA-B39E-1435302082D8}" presName="compNode" presStyleCnt="0"/>
      <dgm:spPr/>
    </dgm:pt>
    <dgm:pt modelId="{75DD4EE7-651C-4380-B111-19026700D123}" type="pres">
      <dgm:prSet presAssocID="{EC8C7DDC-EA7B-4ECA-B39E-1435302082D8}" presName="node" presStyleLbl="node1" presStyleIdx="2" presStyleCnt="7">
        <dgm:presLayoutVars>
          <dgm:bulletEnabled val="1"/>
        </dgm:presLayoutVars>
      </dgm:prSet>
      <dgm:spPr/>
      <dgm:t>
        <a:bodyPr/>
        <a:lstStyle/>
        <a:p>
          <a:endParaRPr lang="en-US"/>
        </a:p>
      </dgm:t>
    </dgm:pt>
    <dgm:pt modelId="{D61F565F-8A66-4BB7-8879-B4D50A709FC9}" type="pres">
      <dgm:prSet presAssocID="{EC8C7DDC-EA7B-4ECA-B39E-1435302082D8}" presName="invisiNode" presStyleLbl="node1" presStyleIdx="2" presStyleCnt="7"/>
      <dgm:spPr/>
    </dgm:pt>
    <dgm:pt modelId="{6C893E67-B8F0-446A-98B0-3218EF93DCCB}" type="pres">
      <dgm:prSet presAssocID="{EC8C7DDC-EA7B-4ECA-B39E-1435302082D8}"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94DE51AC-1140-4175-9843-22E14A0BEB5F}" type="pres">
      <dgm:prSet presAssocID="{5995941D-66BB-435C-A3E9-F2CC46FDDAF5}" presName="sibTrans" presStyleLbl="sibTrans2D1" presStyleIdx="0" presStyleCnt="0"/>
      <dgm:spPr/>
      <dgm:t>
        <a:bodyPr/>
        <a:lstStyle/>
        <a:p>
          <a:endParaRPr lang="en-US"/>
        </a:p>
      </dgm:t>
    </dgm:pt>
    <dgm:pt modelId="{741BF799-AA8D-4ECE-B3AB-407EE57463C3}" type="pres">
      <dgm:prSet presAssocID="{A35844B5-F565-435D-BB75-93E71243C010}" presName="compNode" presStyleCnt="0"/>
      <dgm:spPr/>
    </dgm:pt>
    <dgm:pt modelId="{DC389122-5860-403A-88F9-0471E9FFD7A0}" type="pres">
      <dgm:prSet presAssocID="{A35844B5-F565-435D-BB75-93E71243C010}" presName="node" presStyleLbl="node1" presStyleIdx="3" presStyleCnt="7">
        <dgm:presLayoutVars>
          <dgm:bulletEnabled val="1"/>
        </dgm:presLayoutVars>
      </dgm:prSet>
      <dgm:spPr/>
      <dgm:t>
        <a:bodyPr/>
        <a:lstStyle/>
        <a:p>
          <a:endParaRPr lang="en-US"/>
        </a:p>
      </dgm:t>
    </dgm:pt>
    <dgm:pt modelId="{EF7B7CA7-87D3-4B7D-8BAB-D85F04696AD4}" type="pres">
      <dgm:prSet presAssocID="{A35844B5-F565-435D-BB75-93E71243C010}" presName="invisiNode" presStyleLbl="node1" presStyleIdx="3" presStyleCnt="7"/>
      <dgm:spPr/>
    </dgm:pt>
    <dgm:pt modelId="{7D6A48AF-CC45-44F1-AB7C-0EF9FD85A87D}" type="pres">
      <dgm:prSet presAssocID="{A35844B5-F565-435D-BB75-93E71243C010}"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dgm:spPr>
    </dgm:pt>
    <dgm:pt modelId="{CAB1CE64-A0EC-4795-BE3D-4736A2CECE96}" type="pres">
      <dgm:prSet presAssocID="{85D96F3E-004F-4E03-B9C8-6632AEF262B8}" presName="sibTrans" presStyleLbl="sibTrans2D1" presStyleIdx="0" presStyleCnt="0"/>
      <dgm:spPr/>
      <dgm:t>
        <a:bodyPr/>
        <a:lstStyle/>
        <a:p>
          <a:endParaRPr lang="en-US"/>
        </a:p>
      </dgm:t>
    </dgm:pt>
    <dgm:pt modelId="{DD6003A0-8F46-44F8-917B-E48765F12EA1}" type="pres">
      <dgm:prSet presAssocID="{F84D9450-A02D-4809-A8FF-CF69088DFDDA}" presName="compNode" presStyleCnt="0"/>
      <dgm:spPr/>
    </dgm:pt>
    <dgm:pt modelId="{0047F517-87FD-4371-A35C-215F178DE43F}" type="pres">
      <dgm:prSet presAssocID="{F84D9450-A02D-4809-A8FF-CF69088DFDDA}" presName="node" presStyleLbl="node1" presStyleIdx="4" presStyleCnt="7">
        <dgm:presLayoutVars>
          <dgm:bulletEnabled val="1"/>
        </dgm:presLayoutVars>
      </dgm:prSet>
      <dgm:spPr/>
      <dgm:t>
        <a:bodyPr/>
        <a:lstStyle/>
        <a:p>
          <a:endParaRPr lang="en-US"/>
        </a:p>
      </dgm:t>
    </dgm:pt>
    <dgm:pt modelId="{957B6F19-2F4F-4597-9FDD-109486A94FF4}" type="pres">
      <dgm:prSet presAssocID="{F84D9450-A02D-4809-A8FF-CF69088DFDDA}" presName="invisiNode" presStyleLbl="node1" presStyleIdx="4" presStyleCnt="7"/>
      <dgm:spPr/>
    </dgm:pt>
    <dgm:pt modelId="{13338E36-4195-4553-8C2A-F24366BE8CA0}" type="pres">
      <dgm:prSet presAssocID="{F84D9450-A02D-4809-A8FF-CF69088DFDDA}" presName="imagNode"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4B33D2A1-1A94-456B-90E9-147BEE4D42DA}" type="pres">
      <dgm:prSet presAssocID="{D5259795-9A94-4FEF-995B-BE2A121A885E}" presName="sibTrans" presStyleLbl="sibTrans2D1" presStyleIdx="0" presStyleCnt="0"/>
      <dgm:spPr/>
      <dgm:t>
        <a:bodyPr/>
        <a:lstStyle/>
        <a:p>
          <a:endParaRPr lang="en-US"/>
        </a:p>
      </dgm:t>
    </dgm:pt>
    <dgm:pt modelId="{DCFDC0B3-3E47-45B4-840B-53FAE1522F10}" type="pres">
      <dgm:prSet presAssocID="{874D6AA5-4D09-48CF-A948-9F392ED8ED10}" presName="compNode" presStyleCnt="0"/>
      <dgm:spPr/>
    </dgm:pt>
    <dgm:pt modelId="{4020A5D4-EB0E-4EA8-9EB8-40CB5488C187}" type="pres">
      <dgm:prSet presAssocID="{874D6AA5-4D09-48CF-A948-9F392ED8ED10}" presName="node" presStyleLbl="node1" presStyleIdx="5" presStyleCnt="7">
        <dgm:presLayoutVars>
          <dgm:bulletEnabled val="1"/>
        </dgm:presLayoutVars>
      </dgm:prSet>
      <dgm:spPr/>
      <dgm:t>
        <a:bodyPr/>
        <a:lstStyle/>
        <a:p>
          <a:endParaRPr lang="en-US"/>
        </a:p>
      </dgm:t>
    </dgm:pt>
    <dgm:pt modelId="{22A03271-2391-4DE6-A4CC-B6817118CB94}" type="pres">
      <dgm:prSet presAssocID="{874D6AA5-4D09-48CF-A948-9F392ED8ED10}" presName="invisiNode" presStyleLbl="node1" presStyleIdx="5" presStyleCnt="7"/>
      <dgm:spPr/>
    </dgm:pt>
    <dgm:pt modelId="{B03DAD09-8803-408D-B4EA-78F73A7A5087}" type="pres">
      <dgm:prSet presAssocID="{874D6AA5-4D09-48CF-A948-9F392ED8ED10}" presName="imagNode"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dgm:spPr>
    </dgm:pt>
    <dgm:pt modelId="{0E2CACA2-968B-4472-B43A-139EA6172483}" type="pres">
      <dgm:prSet presAssocID="{BDD276F7-B245-405B-A317-7AD4DC64AEF7}" presName="sibTrans" presStyleLbl="sibTrans2D1" presStyleIdx="0" presStyleCnt="0"/>
      <dgm:spPr/>
      <dgm:t>
        <a:bodyPr/>
        <a:lstStyle/>
        <a:p>
          <a:endParaRPr lang="en-US"/>
        </a:p>
      </dgm:t>
    </dgm:pt>
    <dgm:pt modelId="{6989FB2C-2AD5-4380-83C0-42F198B50B40}" type="pres">
      <dgm:prSet presAssocID="{21E56B07-D05D-48F3-BCFD-BB12C29D8343}" presName="compNode" presStyleCnt="0"/>
      <dgm:spPr/>
    </dgm:pt>
    <dgm:pt modelId="{C38E24EA-BB15-402F-B1D2-7C15EC48E3C8}" type="pres">
      <dgm:prSet presAssocID="{21E56B07-D05D-48F3-BCFD-BB12C29D8343}" presName="node" presStyleLbl="node1" presStyleIdx="6" presStyleCnt="7">
        <dgm:presLayoutVars>
          <dgm:bulletEnabled val="1"/>
        </dgm:presLayoutVars>
      </dgm:prSet>
      <dgm:spPr/>
      <dgm:t>
        <a:bodyPr/>
        <a:lstStyle/>
        <a:p>
          <a:endParaRPr lang="en-US"/>
        </a:p>
      </dgm:t>
    </dgm:pt>
    <dgm:pt modelId="{17506A17-1CE8-47E9-88C8-58F680A3A575}" type="pres">
      <dgm:prSet presAssocID="{21E56B07-D05D-48F3-BCFD-BB12C29D8343}" presName="invisiNode" presStyleLbl="node1" presStyleIdx="6" presStyleCnt="7"/>
      <dgm:spPr/>
    </dgm:pt>
    <dgm:pt modelId="{C511E7FE-ED4F-4138-B271-CBBCC9CA3255}" type="pres">
      <dgm:prSet presAssocID="{21E56B07-D05D-48F3-BCFD-BB12C29D8343}"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dgm:spPr>
      <dgm:t>
        <a:bodyPr/>
        <a:lstStyle/>
        <a:p>
          <a:endParaRPr lang="en-US"/>
        </a:p>
      </dgm:t>
    </dgm:pt>
  </dgm:ptLst>
  <dgm:cxnLst>
    <dgm:cxn modelId="{6D9F0062-B181-409D-87CC-88983DD49AFD}" srcId="{998E5D30-4A05-45FF-BCBC-8947F9195CF0}" destId="{8B1AAE95-0FDD-453B-9B64-06B5087911D9}" srcOrd="0" destOrd="0" parTransId="{40FA41F2-743F-4EA9-9059-99A3D32CD8D7}" sibTransId="{9304828C-AFB3-453D-8CA3-B830EAEE808F}"/>
    <dgm:cxn modelId="{9B0BE9A1-FDC9-493B-94C9-1D8C62D62604}" type="presOf" srcId="{F84D9450-A02D-4809-A8FF-CF69088DFDDA}" destId="{0047F517-87FD-4371-A35C-215F178DE43F}" srcOrd="0" destOrd="0" presId="urn:microsoft.com/office/officeart/2005/8/layout/pList2"/>
    <dgm:cxn modelId="{30E5238A-E31A-47DF-B388-F1F91D22750E}" srcId="{A35844B5-F565-435D-BB75-93E71243C010}" destId="{17FA52F6-4A67-47B3-A3BF-67625B065B89}" srcOrd="0" destOrd="0" parTransId="{E02F97F0-2474-49C9-A0C1-CAFE913E8929}" sibTransId="{37721467-D985-44BC-B2F3-0D0FDBC5570B}"/>
    <dgm:cxn modelId="{5FC4236C-8014-4D0E-AEEA-B502E12D2F63}" srcId="{EC8C7DDC-EA7B-4ECA-B39E-1435302082D8}" destId="{F61A08BD-08AF-4193-B28E-BBA561475838}" srcOrd="0" destOrd="0" parTransId="{8FF271DE-7B5E-4A30-BE4C-4FB39A427653}" sibTransId="{F177881A-AB35-4017-A03C-EE8ABB94E288}"/>
    <dgm:cxn modelId="{90E3670E-FB55-4C16-9F77-695645FE4B57}" type="presOf" srcId="{BC2D6CE0-37D3-4EBD-85B0-997FF39FBBE4}" destId="{4369A998-F4BD-4819-B580-7A06470A9F99}" srcOrd="0" destOrd="0" presId="urn:microsoft.com/office/officeart/2005/8/layout/pList2"/>
    <dgm:cxn modelId="{156958CF-41ED-40CC-98E1-1A6109054DEC}" srcId="{BC2D6CE0-37D3-4EBD-85B0-997FF39FBBE4}" destId="{18FA4CF9-36AD-41ED-ADCD-BEF4BC9F8902}" srcOrd="1" destOrd="0" parTransId="{E33B794A-9ADB-421A-ADDC-6783F87BFAB1}" sibTransId="{F25D4505-9A1D-4BDA-8818-11DE94B72A96}"/>
    <dgm:cxn modelId="{4932E20C-CE74-4CB8-A4CF-F88405236007}" srcId="{BC2D6CE0-37D3-4EBD-85B0-997FF39FBBE4}" destId="{998E5D30-4A05-45FF-BCBC-8947F9195CF0}" srcOrd="0" destOrd="0" parTransId="{A18D448C-882B-406A-8C10-2927ACAFDCC8}" sibTransId="{704CA71C-3091-44E6-93B4-770B15487839}"/>
    <dgm:cxn modelId="{2355299D-572F-4EA7-888E-96F88E85F09A}" srcId="{BC2D6CE0-37D3-4EBD-85B0-997FF39FBBE4}" destId="{F84D9450-A02D-4809-A8FF-CF69088DFDDA}" srcOrd="4" destOrd="0" parTransId="{6A88403D-64CA-44C1-8337-3C651EAACD71}" sibTransId="{D5259795-9A94-4FEF-995B-BE2A121A885E}"/>
    <dgm:cxn modelId="{A634D64E-ED36-4853-8771-896FD278A61B}" type="presOf" srcId="{5995941D-66BB-435C-A3E9-F2CC46FDDAF5}" destId="{94DE51AC-1140-4175-9843-22E14A0BEB5F}" srcOrd="0" destOrd="0" presId="urn:microsoft.com/office/officeart/2005/8/layout/pList2"/>
    <dgm:cxn modelId="{BC3E48A8-F622-43CE-967B-9857A2EDD0A4}" type="presOf" srcId="{2AC6EF31-290F-4F63-9D4A-3BA01F86FD74}" destId="{C38E24EA-BB15-402F-B1D2-7C15EC48E3C8}" srcOrd="0" destOrd="1" presId="urn:microsoft.com/office/officeart/2005/8/layout/pList2"/>
    <dgm:cxn modelId="{BE37408D-B8CC-4AEE-A1ED-880FD4142105}" srcId="{BC2D6CE0-37D3-4EBD-85B0-997FF39FBBE4}" destId="{EC8C7DDC-EA7B-4ECA-B39E-1435302082D8}" srcOrd="2" destOrd="0" parTransId="{A41F9B36-4FA5-40F4-B633-35E9D9F9A981}" sibTransId="{5995941D-66BB-435C-A3E9-F2CC46FDDAF5}"/>
    <dgm:cxn modelId="{AA84F64E-D327-4923-BFD5-B26A1586D995}" srcId="{BC2D6CE0-37D3-4EBD-85B0-997FF39FBBE4}" destId="{874D6AA5-4D09-48CF-A948-9F392ED8ED10}" srcOrd="5" destOrd="0" parTransId="{12989BA7-7322-4581-BC29-68C76DB77052}" sibTransId="{BDD276F7-B245-405B-A317-7AD4DC64AEF7}"/>
    <dgm:cxn modelId="{25416EFE-D645-4BBF-B2D1-4706969A59EE}" type="presOf" srcId="{85D96F3E-004F-4E03-B9C8-6632AEF262B8}" destId="{CAB1CE64-A0EC-4795-BE3D-4736A2CECE96}" srcOrd="0" destOrd="0" presId="urn:microsoft.com/office/officeart/2005/8/layout/pList2"/>
    <dgm:cxn modelId="{9F7C7F60-8967-44A9-B400-12163B8B7747}" type="presOf" srcId="{17FA52F6-4A67-47B3-A3BF-67625B065B89}" destId="{DC389122-5860-403A-88F9-0471E9FFD7A0}" srcOrd="0" destOrd="1" presId="urn:microsoft.com/office/officeart/2005/8/layout/pList2"/>
    <dgm:cxn modelId="{FFFCAD11-E128-430A-8F74-5D8249593B2D}" srcId="{18FA4CF9-36AD-41ED-ADCD-BEF4BC9F8902}" destId="{9C62EA1A-F47A-4E80-B738-3093F2CE0EDF}" srcOrd="0" destOrd="0" parTransId="{5E8BAA1E-A56F-4BE2-995D-BB7693C5FAB1}" sibTransId="{B7C7CCB1-4EDE-4BE9-812E-3DDFE76B8DE0}"/>
    <dgm:cxn modelId="{BA6B9530-11A3-474B-9116-39E60FB83043}" type="presOf" srcId="{9C62EA1A-F47A-4E80-B738-3093F2CE0EDF}" destId="{7C9010F7-7DC4-4224-8E48-6072D2732CD7}" srcOrd="0" destOrd="1" presId="urn:microsoft.com/office/officeart/2005/8/layout/pList2"/>
    <dgm:cxn modelId="{395FA6B1-421D-4334-B844-6A2F48A6E53F}" srcId="{F84D9450-A02D-4809-A8FF-CF69088DFDDA}" destId="{B7091FC2-CCCA-4708-83B6-641FDEC206B1}" srcOrd="0" destOrd="0" parTransId="{DB3FFFB7-ED62-4FB5-8FB6-4243954ED2DA}" sibTransId="{DDC5F504-0B47-4B0F-9891-3B63238A4B21}"/>
    <dgm:cxn modelId="{B1951BB3-21AF-4BDF-8F9A-D79C4D27203D}" type="presOf" srcId="{F25D4505-9A1D-4BDA-8818-11DE94B72A96}" destId="{84B9735E-448C-447B-BE7A-14ED3138C2BA}" srcOrd="0" destOrd="0" presId="urn:microsoft.com/office/officeart/2005/8/layout/pList2"/>
    <dgm:cxn modelId="{CDFA93D9-50C8-4113-87A7-92EE2D52C22E}" type="presOf" srcId="{82C9E625-217E-49B2-A132-338716220357}" destId="{4020A5D4-EB0E-4EA8-9EB8-40CB5488C187}" srcOrd="0" destOrd="1" presId="urn:microsoft.com/office/officeart/2005/8/layout/pList2"/>
    <dgm:cxn modelId="{3831FBEA-7309-4EC1-899A-33F2484CFCC2}" srcId="{BC2D6CE0-37D3-4EBD-85B0-997FF39FBBE4}" destId="{21E56B07-D05D-48F3-BCFD-BB12C29D8343}" srcOrd="6" destOrd="0" parTransId="{8CE67D3D-51F7-45FD-93CD-A508FB21B3C1}" sibTransId="{4AEA4BC2-830D-4405-B85D-2750353E085E}"/>
    <dgm:cxn modelId="{8E336E18-D3B0-4969-AFDD-970E7A58834E}" srcId="{BC2D6CE0-37D3-4EBD-85B0-997FF39FBBE4}" destId="{A35844B5-F565-435D-BB75-93E71243C010}" srcOrd="3" destOrd="0" parTransId="{DDCD28D8-EFC4-4A96-A023-341847A2C56C}" sibTransId="{85D96F3E-004F-4E03-B9C8-6632AEF262B8}"/>
    <dgm:cxn modelId="{D8D45740-B8DC-44A9-A289-E1B8017CFF4C}" type="presOf" srcId="{EC8C7DDC-EA7B-4ECA-B39E-1435302082D8}" destId="{75DD4EE7-651C-4380-B111-19026700D123}" srcOrd="0" destOrd="0" presId="urn:microsoft.com/office/officeart/2005/8/layout/pList2"/>
    <dgm:cxn modelId="{9472EE64-328E-4356-A629-1AF5317F5255}" type="presOf" srcId="{21E56B07-D05D-48F3-BCFD-BB12C29D8343}" destId="{C38E24EA-BB15-402F-B1D2-7C15EC48E3C8}" srcOrd="0" destOrd="0" presId="urn:microsoft.com/office/officeart/2005/8/layout/pList2"/>
    <dgm:cxn modelId="{0DD8FCFF-98CD-4DDD-8B43-58C023801738}" type="presOf" srcId="{998E5D30-4A05-45FF-BCBC-8947F9195CF0}" destId="{538EF0BC-48BB-48BD-8F87-757282F4DB81}" srcOrd="0" destOrd="0" presId="urn:microsoft.com/office/officeart/2005/8/layout/pList2"/>
    <dgm:cxn modelId="{044C2E05-D0E1-49C9-8166-38074C81C119}" srcId="{874D6AA5-4D09-48CF-A948-9F392ED8ED10}" destId="{82C9E625-217E-49B2-A132-338716220357}" srcOrd="0" destOrd="0" parTransId="{FA1CD44D-8FD3-4460-A120-CE37CF757B58}" sibTransId="{EEB415F3-E70C-4425-B29B-1CA3AE9D14BB}"/>
    <dgm:cxn modelId="{7D3AF6A4-A988-442F-8212-122796419115}" type="presOf" srcId="{704CA71C-3091-44E6-93B4-770B15487839}" destId="{4EC544C7-09F3-41E3-94D6-252CA94F7E1C}" srcOrd="0" destOrd="0" presId="urn:microsoft.com/office/officeart/2005/8/layout/pList2"/>
    <dgm:cxn modelId="{69F3A837-8EBD-4EA5-9027-8589ED78FBC0}" type="presOf" srcId="{F61A08BD-08AF-4193-B28E-BBA561475838}" destId="{75DD4EE7-651C-4380-B111-19026700D123}" srcOrd="0" destOrd="1" presId="urn:microsoft.com/office/officeart/2005/8/layout/pList2"/>
    <dgm:cxn modelId="{89B13D2F-D203-4F2E-91EC-2B7FD995B090}" type="presOf" srcId="{BDD276F7-B245-405B-A317-7AD4DC64AEF7}" destId="{0E2CACA2-968B-4472-B43A-139EA6172483}" srcOrd="0" destOrd="0" presId="urn:microsoft.com/office/officeart/2005/8/layout/pList2"/>
    <dgm:cxn modelId="{BC5FF0DE-2016-4EBC-A4C3-2230939AA792}" srcId="{21E56B07-D05D-48F3-BCFD-BB12C29D8343}" destId="{2AC6EF31-290F-4F63-9D4A-3BA01F86FD74}" srcOrd="0" destOrd="0" parTransId="{6394479D-612A-422F-B493-26E5CC477524}" sibTransId="{A361B2FE-8878-471C-AA5A-870E31AA5FCC}"/>
    <dgm:cxn modelId="{57D1626A-33BE-4F10-A50A-706B6A9485D2}" type="presOf" srcId="{8B1AAE95-0FDD-453B-9B64-06B5087911D9}" destId="{538EF0BC-48BB-48BD-8F87-757282F4DB81}" srcOrd="0" destOrd="1" presId="urn:microsoft.com/office/officeart/2005/8/layout/pList2"/>
    <dgm:cxn modelId="{1291C11A-4DDA-4C47-9205-8D1BB09AE1DC}" type="presOf" srcId="{D5259795-9A94-4FEF-995B-BE2A121A885E}" destId="{4B33D2A1-1A94-456B-90E9-147BEE4D42DA}" srcOrd="0" destOrd="0" presId="urn:microsoft.com/office/officeart/2005/8/layout/pList2"/>
    <dgm:cxn modelId="{918745A7-4DEE-47BB-A922-6539FED5627A}" type="presOf" srcId="{B7091FC2-CCCA-4708-83B6-641FDEC206B1}" destId="{0047F517-87FD-4371-A35C-215F178DE43F}" srcOrd="0" destOrd="1" presId="urn:microsoft.com/office/officeart/2005/8/layout/pList2"/>
    <dgm:cxn modelId="{E611B13F-2E76-4ECD-948B-FDEB04F29C59}" type="presOf" srcId="{874D6AA5-4D09-48CF-A948-9F392ED8ED10}" destId="{4020A5D4-EB0E-4EA8-9EB8-40CB5488C187}" srcOrd="0" destOrd="0" presId="urn:microsoft.com/office/officeart/2005/8/layout/pList2"/>
    <dgm:cxn modelId="{E2BF88C1-F814-46C2-8AC3-0EA696F07420}" type="presOf" srcId="{18FA4CF9-36AD-41ED-ADCD-BEF4BC9F8902}" destId="{7C9010F7-7DC4-4224-8E48-6072D2732CD7}" srcOrd="0" destOrd="0" presId="urn:microsoft.com/office/officeart/2005/8/layout/pList2"/>
    <dgm:cxn modelId="{D8A4248D-C014-4AC1-A100-5189E293FF3F}" type="presOf" srcId="{A35844B5-F565-435D-BB75-93E71243C010}" destId="{DC389122-5860-403A-88F9-0471E9FFD7A0}" srcOrd="0" destOrd="0" presId="urn:microsoft.com/office/officeart/2005/8/layout/pList2"/>
    <dgm:cxn modelId="{DCABCBCF-200C-43E6-A9A2-0165D463E579}" type="presParOf" srcId="{4369A998-F4BD-4819-B580-7A06470A9F99}" destId="{936D6F5C-2AD3-4164-8407-D2EAC18B1689}" srcOrd="0" destOrd="0" presId="urn:microsoft.com/office/officeart/2005/8/layout/pList2"/>
    <dgm:cxn modelId="{EF53E6EC-5221-4DF3-9FEF-BE29F91F79AC}" type="presParOf" srcId="{4369A998-F4BD-4819-B580-7A06470A9F99}" destId="{BBC09B96-EDDD-4A91-95D0-6CF78FC2FFB7}" srcOrd="1" destOrd="0" presId="urn:microsoft.com/office/officeart/2005/8/layout/pList2"/>
    <dgm:cxn modelId="{6DEC7640-6BD5-48FE-8774-E6ACA5A2869A}" type="presParOf" srcId="{BBC09B96-EDDD-4A91-95D0-6CF78FC2FFB7}" destId="{201DCAC7-4F33-4670-956D-57A66412D04A}" srcOrd="0" destOrd="0" presId="urn:microsoft.com/office/officeart/2005/8/layout/pList2"/>
    <dgm:cxn modelId="{DDA7C0CA-EB01-4A9C-AD6C-A7088B817361}" type="presParOf" srcId="{201DCAC7-4F33-4670-956D-57A66412D04A}" destId="{538EF0BC-48BB-48BD-8F87-757282F4DB81}" srcOrd="0" destOrd="0" presId="urn:microsoft.com/office/officeart/2005/8/layout/pList2"/>
    <dgm:cxn modelId="{A6FC413F-5ED3-46CA-95E2-E8B9EA516745}" type="presParOf" srcId="{201DCAC7-4F33-4670-956D-57A66412D04A}" destId="{370CFEE9-8147-4FEA-B89D-9D1E1A6C3C1E}" srcOrd="1" destOrd="0" presId="urn:microsoft.com/office/officeart/2005/8/layout/pList2"/>
    <dgm:cxn modelId="{55756F09-A4FC-4802-A7E2-D3A7FEF440CE}" type="presParOf" srcId="{201DCAC7-4F33-4670-956D-57A66412D04A}" destId="{8767BF54-F1D3-4235-A412-76C028AF7AA9}" srcOrd="2" destOrd="0" presId="urn:microsoft.com/office/officeart/2005/8/layout/pList2"/>
    <dgm:cxn modelId="{A9D94857-A7BC-4283-B3E1-C03EC6762532}" type="presParOf" srcId="{BBC09B96-EDDD-4A91-95D0-6CF78FC2FFB7}" destId="{4EC544C7-09F3-41E3-94D6-252CA94F7E1C}" srcOrd="1" destOrd="0" presId="urn:microsoft.com/office/officeart/2005/8/layout/pList2"/>
    <dgm:cxn modelId="{6AC06DD9-2DBF-41D1-818C-764849EB503C}" type="presParOf" srcId="{BBC09B96-EDDD-4A91-95D0-6CF78FC2FFB7}" destId="{137296B5-9169-4A64-AF6A-841449294E3F}" srcOrd="2" destOrd="0" presId="urn:microsoft.com/office/officeart/2005/8/layout/pList2"/>
    <dgm:cxn modelId="{C6B8441C-6F0E-480F-9D48-408846130471}" type="presParOf" srcId="{137296B5-9169-4A64-AF6A-841449294E3F}" destId="{7C9010F7-7DC4-4224-8E48-6072D2732CD7}" srcOrd="0" destOrd="0" presId="urn:microsoft.com/office/officeart/2005/8/layout/pList2"/>
    <dgm:cxn modelId="{8CD9192B-8FFC-49A5-8EE3-0FE553738E44}" type="presParOf" srcId="{137296B5-9169-4A64-AF6A-841449294E3F}" destId="{5226595C-2AA9-465C-939C-40E8E361E969}" srcOrd="1" destOrd="0" presId="urn:microsoft.com/office/officeart/2005/8/layout/pList2"/>
    <dgm:cxn modelId="{560D274C-EA65-4FF0-AC89-EB2DF03A483C}" type="presParOf" srcId="{137296B5-9169-4A64-AF6A-841449294E3F}" destId="{0A9EECF5-B742-4B98-B2A7-E5CBED02C1DD}" srcOrd="2" destOrd="0" presId="urn:microsoft.com/office/officeart/2005/8/layout/pList2"/>
    <dgm:cxn modelId="{CA73CDFD-5760-4318-8BFC-D0018D7FAFC2}" type="presParOf" srcId="{BBC09B96-EDDD-4A91-95D0-6CF78FC2FFB7}" destId="{84B9735E-448C-447B-BE7A-14ED3138C2BA}" srcOrd="3" destOrd="0" presId="urn:microsoft.com/office/officeart/2005/8/layout/pList2"/>
    <dgm:cxn modelId="{F8EA20F5-68EC-4EFA-BA5B-83D53FD8901B}" type="presParOf" srcId="{BBC09B96-EDDD-4A91-95D0-6CF78FC2FFB7}" destId="{18C7788C-D774-4BFC-B7DD-F36F08A0D7ED}" srcOrd="4" destOrd="0" presId="urn:microsoft.com/office/officeart/2005/8/layout/pList2"/>
    <dgm:cxn modelId="{AD3D0F49-16F3-4F26-BEBA-7338E12C5F1F}" type="presParOf" srcId="{18C7788C-D774-4BFC-B7DD-F36F08A0D7ED}" destId="{75DD4EE7-651C-4380-B111-19026700D123}" srcOrd="0" destOrd="0" presId="urn:microsoft.com/office/officeart/2005/8/layout/pList2"/>
    <dgm:cxn modelId="{01A6420E-FF61-4F6D-97F2-7153495BF64D}" type="presParOf" srcId="{18C7788C-D774-4BFC-B7DD-F36F08A0D7ED}" destId="{D61F565F-8A66-4BB7-8879-B4D50A709FC9}" srcOrd="1" destOrd="0" presId="urn:microsoft.com/office/officeart/2005/8/layout/pList2"/>
    <dgm:cxn modelId="{EFDFE1A0-12A8-4384-80C3-D6956167B14D}" type="presParOf" srcId="{18C7788C-D774-4BFC-B7DD-F36F08A0D7ED}" destId="{6C893E67-B8F0-446A-98B0-3218EF93DCCB}" srcOrd="2" destOrd="0" presId="urn:microsoft.com/office/officeart/2005/8/layout/pList2"/>
    <dgm:cxn modelId="{AC2BBE46-2EA1-4F98-9197-0AD62E148013}" type="presParOf" srcId="{BBC09B96-EDDD-4A91-95D0-6CF78FC2FFB7}" destId="{94DE51AC-1140-4175-9843-22E14A0BEB5F}" srcOrd="5" destOrd="0" presId="urn:microsoft.com/office/officeart/2005/8/layout/pList2"/>
    <dgm:cxn modelId="{AC606A4C-FD89-400E-91C5-3CD509310367}" type="presParOf" srcId="{BBC09B96-EDDD-4A91-95D0-6CF78FC2FFB7}" destId="{741BF799-AA8D-4ECE-B3AB-407EE57463C3}" srcOrd="6" destOrd="0" presId="urn:microsoft.com/office/officeart/2005/8/layout/pList2"/>
    <dgm:cxn modelId="{1FD89225-105F-4889-AD04-B79E0D498DD9}" type="presParOf" srcId="{741BF799-AA8D-4ECE-B3AB-407EE57463C3}" destId="{DC389122-5860-403A-88F9-0471E9FFD7A0}" srcOrd="0" destOrd="0" presId="urn:microsoft.com/office/officeart/2005/8/layout/pList2"/>
    <dgm:cxn modelId="{E5D104B7-3EBA-48F7-BFB1-616DFAD2A126}" type="presParOf" srcId="{741BF799-AA8D-4ECE-B3AB-407EE57463C3}" destId="{EF7B7CA7-87D3-4B7D-8BAB-D85F04696AD4}" srcOrd="1" destOrd="0" presId="urn:microsoft.com/office/officeart/2005/8/layout/pList2"/>
    <dgm:cxn modelId="{B5897FF4-F58B-42F7-8ED1-867D2F7C06EE}" type="presParOf" srcId="{741BF799-AA8D-4ECE-B3AB-407EE57463C3}" destId="{7D6A48AF-CC45-44F1-AB7C-0EF9FD85A87D}" srcOrd="2" destOrd="0" presId="urn:microsoft.com/office/officeart/2005/8/layout/pList2"/>
    <dgm:cxn modelId="{5C604489-2C36-4905-8B72-DE17379FD9AC}" type="presParOf" srcId="{BBC09B96-EDDD-4A91-95D0-6CF78FC2FFB7}" destId="{CAB1CE64-A0EC-4795-BE3D-4736A2CECE96}" srcOrd="7" destOrd="0" presId="urn:microsoft.com/office/officeart/2005/8/layout/pList2"/>
    <dgm:cxn modelId="{BD439425-52BC-487E-88DB-E72ED1525389}" type="presParOf" srcId="{BBC09B96-EDDD-4A91-95D0-6CF78FC2FFB7}" destId="{DD6003A0-8F46-44F8-917B-E48765F12EA1}" srcOrd="8" destOrd="0" presId="urn:microsoft.com/office/officeart/2005/8/layout/pList2"/>
    <dgm:cxn modelId="{112FF66F-B121-4F20-815C-6508FEE91CAF}" type="presParOf" srcId="{DD6003A0-8F46-44F8-917B-E48765F12EA1}" destId="{0047F517-87FD-4371-A35C-215F178DE43F}" srcOrd="0" destOrd="0" presId="urn:microsoft.com/office/officeart/2005/8/layout/pList2"/>
    <dgm:cxn modelId="{A00B7E25-1891-42F5-B0F3-8A952F461C6B}" type="presParOf" srcId="{DD6003A0-8F46-44F8-917B-E48765F12EA1}" destId="{957B6F19-2F4F-4597-9FDD-109486A94FF4}" srcOrd="1" destOrd="0" presId="urn:microsoft.com/office/officeart/2005/8/layout/pList2"/>
    <dgm:cxn modelId="{BB1627F7-AA76-488C-8319-4B61E160C9AB}" type="presParOf" srcId="{DD6003A0-8F46-44F8-917B-E48765F12EA1}" destId="{13338E36-4195-4553-8C2A-F24366BE8CA0}" srcOrd="2" destOrd="0" presId="urn:microsoft.com/office/officeart/2005/8/layout/pList2"/>
    <dgm:cxn modelId="{42142917-4EBF-4CC4-99AB-BF833C978D8E}" type="presParOf" srcId="{BBC09B96-EDDD-4A91-95D0-6CF78FC2FFB7}" destId="{4B33D2A1-1A94-456B-90E9-147BEE4D42DA}" srcOrd="9" destOrd="0" presId="urn:microsoft.com/office/officeart/2005/8/layout/pList2"/>
    <dgm:cxn modelId="{FF355DEC-8C13-445C-B92B-DFE574FB2997}" type="presParOf" srcId="{BBC09B96-EDDD-4A91-95D0-6CF78FC2FFB7}" destId="{DCFDC0B3-3E47-45B4-840B-53FAE1522F10}" srcOrd="10" destOrd="0" presId="urn:microsoft.com/office/officeart/2005/8/layout/pList2"/>
    <dgm:cxn modelId="{5E5BBFF7-0FE7-415B-AE3D-52805D7F3AB8}" type="presParOf" srcId="{DCFDC0B3-3E47-45B4-840B-53FAE1522F10}" destId="{4020A5D4-EB0E-4EA8-9EB8-40CB5488C187}" srcOrd="0" destOrd="0" presId="urn:microsoft.com/office/officeart/2005/8/layout/pList2"/>
    <dgm:cxn modelId="{4E99065E-F3EB-44F2-99BD-E32CE50B06D2}" type="presParOf" srcId="{DCFDC0B3-3E47-45B4-840B-53FAE1522F10}" destId="{22A03271-2391-4DE6-A4CC-B6817118CB94}" srcOrd="1" destOrd="0" presId="urn:microsoft.com/office/officeart/2005/8/layout/pList2"/>
    <dgm:cxn modelId="{FD922B01-C8CF-4AE0-8E94-EB5355F87C01}" type="presParOf" srcId="{DCFDC0B3-3E47-45B4-840B-53FAE1522F10}" destId="{B03DAD09-8803-408D-B4EA-78F73A7A5087}" srcOrd="2" destOrd="0" presId="urn:microsoft.com/office/officeart/2005/8/layout/pList2"/>
    <dgm:cxn modelId="{B91FB148-2242-496E-8216-9A976713BB3A}" type="presParOf" srcId="{BBC09B96-EDDD-4A91-95D0-6CF78FC2FFB7}" destId="{0E2CACA2-968B-4472-B43A-139EA6172483}" srcOrd="11" destOrd="0" presId="urn:microsoft.com/office/officeart/2005/8/layout/pList2"/>
    <dgm:cxn modelId="{28B8E239-592C-44E9-A19A-EF97BF606EDE}" type="presParOf" srcId="{BBC09B96-EDDD-4A91-95D0-6CF78FC2FFB7}" destId="{6989FB2C-2AD5-4380-83C0-42F198B50B40}" srcOrd="12" destOrd="0" presId="urn:microsoft.com/office/officeart/2005/8/layout/pList2"/>
    <dgm:cxn modelId="{2C9F12FE-0B5C-4EAD-AB9E-340CC5C172E8}" type="presParOf" srcId="{6989FB2C-2AD5-4380-83C0-42F198B50B40}" destId="{C38E24EA-BB15-402F-B1D2-7C15EC48E3C8}" srcOrd="0" destOrd="0" presId="urn:microsoft.com/office/officeart/2005/8/layout/pList2"/>
    <dgm:cxn modelId="{625B2500-9164-492E-9392-7448C434CBC8}" type="presParOf" srcId="{6989FB2C-2AD5-4380-83C0-42F198B50B40}" destId="{17506A17-1CE8-47E9-88C8-58F680A3A575}" srcOrd="1" destOrd="0" presId="urn:microsoft.com/office/officeart/2005/8/layout/pList2"/>
    <dgm:cxn modelId="{C90A7103-8CCB-4FCF-81E0-CC21A1CD5F95}" type="presParOf" srcId="{6989FB2C-2AD5-4380-83C0-42F198B50B40}" destId="{C511E7FE-ED4F-4138-B271-CBBCC9CA325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7BA6F-B92B-4AA9-B60C-F7003653E30E}">
      <dsp:nvSpPr>
        <dsp:cNvPr id="0" name=""/>
        <dsp:cNvSpPr/>
      </dsp:nvSpPr>
      <dsp:spPr>
        <a:xfrm>
          <a:off x="133398" y="1475450"/>
          <a:ext cx="1994188" cy="65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Individual LHDs’ charts of accounts</a:t>
          </a:r>
        </a:p>
      </dsp:txBody>
      <dsp:txXfrm>
        <a:off x="133398" y="1475450"/>
        <a:ext cx="1994188" cy="657175"/>
      </dsp:txXfrm>
    </dsp:sp>
    <dsp:sp modelId="{BBA0E284-7C18-4156-BE20-9DB230CDAEF7}">
      <dsp:nvSpPr>
        <dsp:cNvPr id="0" name=""/>
        <dsp:cNvSpPr/>
      </dsp:nvSpPr>
      <dsp:spPr>
        <a:xfrm>
          <a:off x="131131" y="1275578"/>
          <a:ext cx="158628" cy="158628"/>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899DC44-A747-4AB9-8F17-BC221A9FE2D0}">
      <dsp:nvSpPr>
        <dsp:cNvPr id="0" name=""/>
        <dsp:cNvSpPr/>
      </dsp:nvSpPr>
      <dsp:spPr>
        <a:xfrm>
          <a:off x="242172" y="1053497"/>
          <a:ext cx="158628" cy="158628"/>
        </a:xfrm>
        <a:prstGeom prst="ellipse">
          <a:avLst/>
        </a:prstGeom>
        <a:gradFill rotWithShape="0">
          <a:gsLst>
            <a:gs pos="0">
              <a:schemeClr val="accent1">
                <a:shade val="50000"/>
                <a:hueOff val="79322"/>
                <a:satOff val="-5321"/>
                <a:lumOff val="5276"/>
                <a:alphaOff val="0"/>
                <a:satMod val="103000"/>
                <a:lumMod val="102000"/>
                <a:tint val="94000"/>
              </a:schemeClr>
            </a:gs>
            <a:gs pos="50000">
              <a:schemeClr val="accent1">
                <a:shade val="50000"/>
                <a:hueOff val="79322"/>
                <a:satOff val="-5321"/>
                <a:lumOff val="5276"/>
                <a:alphaOff val="0"/>
                <a:satMod val="110000"/>
                <a:lumMod val="100000"/>
                <a:shade val="100000"/>
              </a:schemeClr>
            </a:gs>
            <a:gs pos="100000">
              <a:schemeClr val="accent1">
                <a:shade val="50000"/>
                <a:hueOff val="79322"/>
                <a:satOff val="-5321"/>
                <a:lumOff val="52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D9B2608-8C84-4CC2-AAF4-AB127330305C}">
      <dsp:nvSpPr>
        <dsp:cNvPr id="0" name=""/>
        <dsp:cNvSpPr/>
      </dsp:nvSpPr>
      <dsp:spPr>
        <a:xfrm>
          <a:off x="508668" y="1097913"/>
          <a:ext cx="249273" cy="249273"/>
        </a:xfrm>
        <a:prstGeom prst="ellipse">
          <a:avLst/>
        </a:prstGeom>
        <a:gradFill rotWithShape="0">
          <a:gsLst>
            <a:gs pos="0">
              <a:schemeClr val="accent1">
                <a:shade val="50000"/>
                <a:hueOff val="158645"/>
                <a:satOff val="-10643"/>
                <a:lumOff val="10552"/>
                <a:alphaOff val="0"/>
                <a:satMod val="103000"/>
                <a:lumMod val="102000"/>
                <a:tint val="94000"/>
              </a:schemeClr>
            </a:gs>
            <a:gs pos="50000">
              <a:schemeClr val="accent1">
                <a:shade val="50000"/>
                <a:hueOff val="158645"/>
                <a:satOff val="-10643"/>
                <a:lumOff val="10552"/>
                <a:alphaOff val="0"/>
                <a:satMod val="110000"/>
                <a:lumMod val="100000"/>
                <a:shade val="100000"/>
              </a:schemeClr>
            </a:gs>
            <a:gs pos="100000">
              <a:schemeClr val="accent1">
                <a:shade val="50000"/>
                <a:hueOff val="158645"/>
                <a:satOff val="-10643"/>
                <a:lumOff val="105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6390152-7D1D-4242-908E-01BD48C18494}">
      <dsp:nvSpPr>
        <dsp:cNvPr id="0" name=""/>
        <dsp:cNvSpPr/>
      </dsp:nvSpPr>
      <dsp:spPr>
        <a:xfrm>
          <a:off x="730748" y="853625"/>
          <a:ext cx="158628" cy="158628"/>
        </a:xfrm>
        <a:prstGeom prst="ellipse">
          <a:avLst/>
        </a:prstGeom>
        <a:gradFill rotWithShape="0">
          <a:gsLst>
            <a:gs pos="0">
              <a:schemeClr val="accent1">
                <a:shade val="50000"/>
                <a:hueOff val="237967"/>
                <a:satOff val="-15964"/>
                <a:lumOff val="15827"/>
                <a:alphaOff val="0"/>
                <a:satMod val="103000"/>
                <a:lumMod val="102000"/>
                <a:tint val="94000"/>
              </a:schemeClr>
            </a:gs>
            <a:gs pos="50000">
              <a:schemeClr val="accent1">
                <a:shade val="50000"/>
                <a:hueOff val="237967"/>
                <a:satOff val="-15964"/>
                <a:lumOff val="15827"/>
                <a:alphaOff val="0"/>
                <a:satMod val="110000"/>
                <a:lumMod val="100000"/>
                <a:shade val="100000"/>
              </a:schemeClr>
            </a:gs>
            <a:gs pos="100000">
              <a:schemeClr val="accent1">
                <a:shade val="50000"/>
                <a:hueOff val="237967"/>
                <a:satOff val="-15964"/>
                <a:lumOff val="15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16F070-FF14-4DA7-AD64-2FDDD9E04907}">
      <dsp:nvSpPr>
        <dsp:cNvPr id="0" name=""/>
        <dsp:cNvSpPr/>
      </dsp:nvSpPr>
      <dsp:spPr>
        <a:xfrm>
          <a:off x="1019452" y="764793"/>
          <a:ext cx="158628" cy="158628"/>
        </a:xfrm>
        <a:prstGeom prst="ellipse">
          <a:avLst/>
        </a:prstGeom>
        <a:gradFill rotWithShape="0">
          <a:gsLst>
            <a:gs pos="0">
              <a:schemeClr val="accent1">
                <a:shade val="50000"/>
                <a:hueOff val="317289"/>
                <a:satOff val="-21285"/>
                <a:lumOff val="21103"/>
                <a:alphaOff val="0"/>
                <a:satMod val="103000"/>
                <a:lumMod val="102000"/>
                <a:tint val="94000"/>
              </a:schemeClr>
            </a:gs>
            <a:gs pos="50000">
              <a:schemeClr val="accent1">
                <a:shade val="50000"/>
                <a:hueOff val="317289"/>
                <a:satOff val="-21285"/>
                <a:lumOff val="21103"/>
                <a:alphaOff val="0"/>
                <a:satMod val="110000"/>
                <a:lumMod val="100000"/>
                <a:shade val="100000"/>
              </a:schemeClr>
            </a:gs>
            <a:gs pos="100000">
              <a:schemeClr val="accent1">
                <a:shade val="50000"/>
                <a:hueOff val="317289"/>
                <a:satOff val="-21285"/>
                <a:lumOff val="211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2BD578C-F184-472A-8277-B2591FB1F81C}">
      <dsp:nvSpPr>
        <dsp:cNvPr id="0" name=""/>
        <dsp:cNvSpPr/>
      </dsp:nvSpPr>
      <dsp:spPr>
        <a:xfrm>
          <a:off x="1374780" y="920249"/>
          <a:ext cx="158628" cy="158628"/>
        </a:xfrm>
        <a:prstGeom prst="ellipse">
          <a:avLst/>
        </a:prstGeom>
        <a:gradFill rotWithShape="0">
          <a:gsLst>
            <a:gs pos="0">
              <a:schemeClr val="accent1">
                <a:shade val="50000"/>
                <a:hueOff val="396612"/>
                <a:satOff val="-26607"/>
                <a:lumOff val="26379"/>
                <a:alphaOff val="0"/>
                <a:satMod val="103000"/>
                <a:lumMod val="102000"/>
                <a:tint val="94000"/>
              </a:schemeClr>
            </a:gs>
            <a:gs pos="50000">
              <a:schemeClr val="accent1">
                <a:shade val="50000"/>
                <a:hueOff val="396612"/>
                <a:satOff val="-26607"/>
                <a:lumOff val="26379"/>
                <a:alphaOff val="0"/>
                <a:satMod val="110000"/>
                <a:lumMod val="100000"/>
                <a:shade val="100000"/>
              </a:schemeClr>
            </a:gs>
            <a:gs pos="100000">
              <a:schemeClr val="accent1">
                <a:shade val="50000"/>
                <a:hueOff val="396612"/>
                <a:satOff val="-26607"/>
                <a:lumOff val="263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998EDF-9A68-4805-9D93-A71E511A8E19}">
      <dsp:nvSpPr>
        <dsp:cNvPr id="0" name=""/>
        <dsp:cNvSpPr/>
      </dsp:nvSpPr>
      <dsp:spPr>
        <a:xfrm>
          <a:off x="1596860" y="1031289"/>
          <a:ext cx="249273" cy="249273"/>
        </a:xfrm>
        <a:prstGeom prst="ellipse">
          <a:avLst/>
        </a:prstGeom>
        <a:gradFill rotWithShape="0">
          <a:gsLst>
            <a:gs pos="0">
              <a:schemeClr val="accent1">
                <a:shade val="50000"/>
                <a:hueOff val="475934"/>
                <a:satOff val="-31928"/>
                <a:lumOff val="31655"/>
                <a:alphaOff val="0"/>
                <a:satMod val="103000"/>
                <a:lumMod val="102000"/>
                <a:tint val="94000"/>
              </a:schemeClr>
            </a:gs>
            <a:gs pos="50000">
              <a:schemeClr val="accent1">
                <a:shade val="50000"/>
                <a:hueOff val="475934"/>
                <a:satOff val="-31928"/>
                <a:lumOff val="31655"/>
                <a:alphaOff val="0"/>
                <a:satMod val="110000"/>
                <a:lumMod val="100000"/>
                <a:shade val="100000"/>
              </a:schemeClr>
            </a:gs>
            <a:gs pos="100000">
              <a:schemeClr val="accent1">
                <a:shade val="50000"/>
                <a:hueOff val="475934"/>
                <a:satOff val="-31928"/>
                <a:lumOff val="316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6C8C22-7F6D-4C4C-A5D0-EB08948A5B76}">
      <dsp:nvSpPr>
        <dsp:cNvPr id="0" name=""/>
        <dsp:cNvSpPr/>
      </dsp:nvSpPr>
      <dsp:spPr>
        <a:xfrm>
          <a:off x="1907772" y="1275578"/>
          <a:ext cx="158628" cy="158628"/>
        </a:xfrm>
        <a:prstGeom prst="ellipse">
          <a:avLst/>
        </a:prstGeom>
        <a:gradFill rotWithShape="0">
          <a:gsLst>
            <a:gs pos="0">
              <a:schemeClr val="accent1">
                <a:shade val="50000"/>
                <a:hueOff val="555256"/>
                <a:satOff val="-37250"/>
                <a:lumOff val="36931"/>
                <a:alphaOff val="0"/>
                <a:satMod val="103000"/>
                <a:lumMod val="102000"/>
                <a:tint val="94000"/>
              </a:schemeClr>
            </a:gs>
            <a:gs pos="50000">
              <a:schemeClr val="accent1">
                <a:shade val="50000"/>
                <a:hueOff val="555256"/>
                <a:satOff val="-37250"/>
                <a:lumOff val="36931"/>
                <a:alphaOff val="0"/>
                <a:satMod val="110000"/>
                <a:lumMod val="100000"/>
                <a:shade val="100000"/>
              </a:schemeClr>
            </a:gs>
            <a:gs pos="100000">
              <a:schemeClr val="accent1">
                <a:shade val="50000"/>
                <a:hueOff val="555256"/>
                <a:satOff val="-37250"/>
                <a:lumOff val="369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ABF012-92C0-4E8C-9247-C8D99604BE9A}">
      <dsp:nvSpPr>
        <dsp:cNvPr id="0" name=""/>
        <dsp:cNvSpPr/>
      </dsp:nvSpPr>
      <dsp:spPr>
        <a:xfrm>
          <a:off x="2041020" y="1519866"/>
          <a:ext cx="158628" cy="158628"/>
        </a:xfrm>
        <a:prstGeom prst="ellipse">
          <a:avLst/>
        </a:prstGeom>
        <a:gradFill rotWithShape="0">
          <a:gsLst>
            <a:gs pos="0">
              <a:schemeClr val="accent1">
                <a:shade val="50000"/>
                <a:hueOff val="634579"/>
                <a:satOff val="-42571"/>
                <a:lumOff val="42206"/>
                <a:alphaOff val="0"/>
                <a:satMod val="103000"/>
                <a:lumMod val="102000"/>
                <a:tint val="94000"/>
              </a:schemeClr>
            </a:gs>
            <a:gs pos="50000">
              <a:schemeClr val="accent1">
                <a:shade val="50000"/>
                <a:hueOff val="634579"/>
                <a:satOff val="-42571"/>
                <a:lumOff val="42206"/>
                <a:alphaOff val="0"/>
                <a:satMod val="110000"/>
                <a:lumMod val="100000"/>
                <a:shade val="100000"/>
              </a:schemeClr>
            </a:gs>
            <a:gs pos="100000">
              <a:schemeClr val="accent1">
                <a:shade val="50000"/>
                <a:hueOff val="634579"/>
                <a:satOff val="-42571"/>
                <a:lumOff val="422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DC6D7C-4222-45A8-8746-77C6D29CBAA6}">
      <dsp:nvSpPr>
        <dsp:cNvPr id="0" name=""/>
        <dsp:cNvSpPr/>
      </dsp:nvSpPr>
      <dsp:spPr>
        <a:xfrm>
          <a:off x="886204" y="1053497"/>
          <a:ext cx="407902" cy="407902"/>
        </a:xfrm>
        <a:prstGeom prst="ellipse">
          <a:avLst/>
        </a:prstGeom>
        <a:gradFill rotWithShape="0">
          <a:gsLst>
            <a:gs pos="0">
              <a:schemeClr val="accent1">
                <a:shade val="50000"/>
                <a:hueOff val="713901"/>
                <a:satOff val="-47892"/>
                <a:lumOff val="47482"/>
                <a:alphaOff val="0"/>
                <a:satMod val="103000"/>
                <a:lumMod val="102000"/>
                <a:tint val="94000"/>
              </a:schemeClr>
            </a:gs>
            <a:gs pos="50000">
              <a:schemeClr val="accent1">
                <a:shade val="50000"/>
                <a:hueOff val="713901"/>
                <a:satOff val="-47892"/>
                <a:lumOff val="47482"/>
                <a:alphaOff val="0"/>
                <a:satMod val="110000"/>
                <a:lumMod val="100000"/>
                <a:shade val="100000"/>
              </a:schemeClr>
            </a:gs>
            <a:gs pos="100000">
              <a:schemeClr val="accent1">
                <a:shade val="50000"/>
                <a:hueOff val="713901"/>
                <a:satOff val="-47892"/>
                <a:lumOff val="474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6CF4C7-4A7E-4B8F-A084-77C5A323DBEA}">
      <dsp:nvSpPr>
        <dsp:cNvPr id="0" name=""/>
        <dsp:cNvSpPr/>
      </dsp:nvSpPr>
      <dsp:spPr>
        <a:xfrm>
          <a:off x="20091" y="1897402"/>
          <a:ext cx="158628" cy="158628"/>
        </a:xfrm>
        <a:prstGeom prst="ellipse">
          <a:avLst/>
        </a:prstGeom>
        <a:gradFill rotWithShape="0">
          <a:gsLst>
            <a:gs pos="0">
              <a:schemeClr val="accent1">
                <a:shade val="50000"/>
                <a:hueOff val="713901"/>
                <a:satOff val="-47892"/>
                <a:lumOff val="47482"/>
                <a:alphaOff val="0"/>
                <a:satMod val="103000"/>
                <a:lumMod val="102000"/>
                <a:tint val="94000"/>
              </a:schemeClr>
            </a:gs>
            <a:gs pos="50000">
              <a:schemeClr val="accent1">
                <a:shade val="50000"/>
                <a:hueOff val="713901"/>
                <a:satOff val="-47892"/>
                <a:lumOff val="47482"/>
                <a:alphaOff val="0"/>
                <a:satMod val="110000"/>
                <a:lumMod val="100000"/>
                <a:shade val="100000"/>
              </a:schemeClr>
            </a:gs>
            <a:gs pos="100000">
              <a:schemeClr val="accent1">
                <a:shade val="50000"/>
                <a:hueOff val="713901"/>
                <a:satOff val="-47892"/>
                <a:lumOff val="474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2AA39EF-397F-4841-9142-C788A76FCB36}">
      <dsp:nvSpPr>
        <dsp:cNvPr id="0" name=""/>
        <dsp:cNvSpPr/>
      </dsp:nvSpPr>
      <dsp:spPr>
        <a:xfrm>
          <a:off x="153339" y="2097274"/>
          <a:ext cx="249273" cy="249273"/>
        </a:xfrm>
        <a:prstGeom prst="ellipse">
          <a:avLst/>
        </a:prstGeom>
        <a:gradFill rotWithShape="0">
          <a:gsLst>
            <a:gs pos="0">
              <a:schemeClr val="accent1">
                <a:shade val="50000"/>
                <a:hueOff val="634579"/>
                <a:satOff val="-42571"/>
                <a:lumOff val="42206"/>
                <a:alphaOff val="0"/>
                <a:satMod val="103000"/>
                <a:lumMod val="102000"/>
                <a:tint val="94000"/>
              </a:schemeClr>
            </a:gs>
            <a:gs pos="50000">
              <a:schemeClr val="accent1">
                <a:shade val="50000"/>
                <a:hueOff val="634579"/>
                <a:satOff val="-42571"/>
                <a:lumOff val="42206"/>
                <a:alphaOff val="0"/>
                <a:satMod val="110000"/>
                <a:lumMod val="100000"/>
                <a:shade val="100000"/>
              </a:schemeClr>
            </a:gs>
            <a:gs pos="100000">
              <a:schemeClr val="accent1">
                <a:shade val="50000"/>
                <a:hueOff val="634579"/>
                <a:satOff val="-42571"/>
                <a:lumOff val="422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A36B45-3C8D-4AEA-97C8-EF7AAC3310F5}">
      <dsp:nvSpPr>
        <dsp:cNvPr id="0" name=""/>
        <dsp:cNvSpPr/>
      </dsp:nvSpPr>
      <dsp:spPr>
        <a:xfrm>
          <a:off x="486460" y="2274938"/>
          <a:ext cx="362579" cy="362579"/>
        </a:xfrm>
        <a:prstGeom prst="ellipse">
          <a:avLst/>
        </a:prstGeom>
        <a:gradFill rotWithShape="0">
          <a:gsLst>
            <a:gs pos="0">
              <a:schemeClr val="accent1">
                <a:shade val="50000"/>
                <a:hueOff val="555256"/>
                <a:satOff val="-37250"/>
                <a:lumOff val="36931"/>
                <a:alphaOff val="0"/>
                <a:satMod val="103000"/>
                <a:lumMod val="102000"/>
                <a:tint val="94000"/>
              </a:schemeClr>
            </a:gs>
            <a:gs pos="50000">
              <a:schemeClr val="accent1">
                <a:shade val="50000"/>
                <a:hueOff val="555256"/>
                <a:satOff val="-37250"/>
                <a:lumOff val="36931"/>
                <a:alphaOff val="0"/>
                <a:satMod val="110000"/>
                <a:lumMod val="100000"/>
                <a:shade val="100000"/>
              </a:schemeClr>
            </a:gs>
            <a:gs pos="100000">
              <a:schemeClr val="accent1">
                <a:shade val="50000"/>
                <a:hueOff val="555256"/>
                <a:satOff val="-37250"/>
                <a:lumOff val="369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380776-6BE0-4273-862F-0541B30589DD}">
      <dsp:nvSpPr>
        <dsp:cNvPr id="0" name=""/>
        <dsp:cNvSpPr/>
      </dsp:nvSpPr>
      <dsp:spPr>
        <a:xfrm>
          <a:off x="952828" y="2563642"/>
          <a:ext cx="158628" cy="158628"/>
        </a:xfrm>
        <a:prstGeom prst="ellipse">
          <a:avLst/>
        </a:prstGeom>
        <a:gradFill rotWithShape="0">
          <a:gsLst>
            <a:gs pos="0">
              <a:schemeClr val="accent1">
                <a:shade val="50000"/>
                <a:hueOff val="475934"/>
                <a:satOff val="-31928"/>
                <a:lumOff val="31655"/>
                <a:alphaOff val="0"/>
                <a:satMod val="103000"/>
                <a:lumMod val="102000"/>
                <a:tint val="94000"/>
              </a:schemeClr>
            </a:gs>
            <a:gs pos="50000">
              <a:schemeClr val="accent1">
                <a:shade val="50000"/>
                <a:hueOff val="475934"/>
                <a:satOff val="-31928"/>
                <a:lumOff val="31655"/>
                <a:alphaOff val="0"/>
                <a:satMod val="110000"/>
                <a:lumMod val="100000"/>
                <a:shade val="100000"/>
              </a:schemeClr>
            </a:gs>
            <a:gs pos="100000">
              <a:schemeClr val="accent1">
                <a:shade val="50000"/>
                <a:hueOff val="475934"/>
                <a:satOff val="-31928"/>
                <a:lumOff val="316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1F58E8-2CFF-426F-85F4-A415979E3DF1}">
      <dsp:nvSpPr>
        <dsp:cNvPr id="0" name=""/>
        <dsp:cNvSpPr/>
      </dsp:nvSpPr>
      <dsp:spPr>
        <a:xfrm>
          <a:off x="1041660" y="2274938"/>
          <a:ext cx="249273" cy="249273"/>
        </a:xfrm>
        <a:prstGeom prst="ellipse">
          <a:avLst/>
        </a:prstGeom>
        <a:gradFill rotWithShape="0">
          <a:gsLst>
            <a:gs pos="0">
              <a:schemeClr val="accent1">
                <a:shade val="50000"/>
                <a:hueOff val="396612"/>
                <a:satOff val="-26607"/>
                <a:lumOff val="26379"/>
                <a:alphaOff val="0"/>
                <a:satMod val="103000"/>
                <a:lumMod val="102000"/>
                <a:tint val="94000"/>
              </a:schemeClr>
            </a:gs>
            <a:gs pos="50000">
              <a:schemeClr val="accent1">
                <a:shade val="50000"/>
                <a:hueOff val="396612"/>
                <a:satOff val="-26607"/>
                <a:lumOff val="26379"/>
                <a:alphaOff val="0"/>
                <a:satMod val="110000"/>
                <a:lumMod val="100000"/>
                <a:shade val="100000"/>
              </a:schemeClr>
            </a:gs>
            <a:gs pos="100000">
              <a:schemeClr val="accent1">
                <a:shade val="50000"/>
                <a:hueOff val="396612"/>
                <a:satOff val="-26607"/>
                <a:lumOff val="263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B3B203-8BB5-4D3E-9ACB-0F370B76A3B1}">
      <dsp:nvSpPr>
        <dsp:cNvPr id="0" name=""/>
        <dsp:cNvSpPr/>
      </dsp:nvSpPr>
      <dsp:spPr>
        <a:xfrm>
          <a:off x="1263740" y="2585850"/>
          <a:ext cx="158628" cy="158628"/>
        </a:xfrm>
        <a:prstGeom prst="ellipse">
          <a:avLst/>
        </a:prstGeom>
        <a:gradFill rotWithShape="0">
          <a:gsLst>
            <a:gs pos="0">
              <a:schemeClr val="accent1">
                <a:shade val="50000"/>
                <a:hueOff val="317289"/>
                <a:satOff val="-21285"/>
                <a:lumOff val="21103"/>
                <a:alphaOff val="0"/>
                <a:satMod val="103000"/>
                <a:lumMod val="102000"/>
                <a:tint val="94000"/>
              </a:schemeClr>
            </a:gs>
            <a:gs pos="50000">
              <a:schemeClr val="accent1">
                <a:shade val="50000"/>
                <a:hueOff val="317289"/>
                <a:satOff val="-21285"/>
                <a:lumOff val="21103"/>
                <a:alphaOff val="0"/>
                <a:satMod val="110000"/>
                <a:lumMod val="100000"/>
                <a:shade val="100000"/>
              </a:schemeClr>
            </a:gs>
            <a:gs pos="100000">
              <a:schemeClr val="accent1">
                <a:shade val="50000"/>
                <a:hueOff val="317289"/>
                <a:satOff val="-21285"/>
                <a:lumOff val="211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441BED5-641E-4F13-8256-B1498C2BD0D5}">
      <dsp:nvSpPr>
        <dsp:cNvPr id="0" name=""/>
        <dsp:cNvSpPr/>
      </dsp:nvSpPr>
      <dsp:spPr>
        <a:xfrm>
          <a:off x="1463612" y="2230522"/>
          <a:ext cx="362579" cy="362579"/>
        </a:xfrm>
        <a:prstGeom prst="ellipse">
          <a:avLst/>
        </a:prstGeom>
        <a:gradFill rotWithShape="0">
          <a:gsLst>
            <a:gs pos="0">
              <a:schemeClr val="accent1">
                <a:shade val="50000"/>
                <a:hueOff val="237967"/>
                <a:satOff val="-15964"/>
                <a:lumOff val="15827"/>
                <a:alphaOff val="0"/>
                <a:satMod val="103000"/>
                <a:lumMod val="102000"/>
                <a:tint val="94000"/>
              </a:schemeClr>
            </a:gs>
            <a:gs pos="50000">
              <a:schemeClr val="accent1">
                <a:shade val="50000"/>
                <a:hueOff val="237967"/>
                <a:satOff val="-15964"/>
                <a:lumOff val="15827"/>
                <a:alphaOff val="0"/>
                <a:satMod val="110000"/>
                <a:lumMod val="100000"/>
                <a:shade val="100000"/>
              </a:schemeClr>
            </a:gs>
            <a:gs pos="100000">
              <a:schemeClr val="accent1">
                <a:shade val="50000"/>
                <a:hueOff val="237967"/>
                <a:satOff val="-15964"/>
                <a:lumOff val="15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FECF04-3014-44A6-A119-DC079141F900}">
      <dsp:nvSpPr>
        <dsp:cNvPr id="0" name=""/>
        <dsp:cNvSpPr/>
      </dsp:nvSpPr>
      <dsp:spPr>
        <a:xfrm>
          <a:off x="1952188" y="2141690"/>
          <a:ext cx="249273" cy="249273"/>
        </a:xfrm>
        <a:prstGeom prst="ellipse">
          <a:avLst/>
        </a:prstGeom>
        <a:gradFill rotWithShape="0">
          <a:gsLst>
            <a:gs pos="0">
              <a:schemeClr val="accent1">
                <a:shade val="50000"/>
                <a:hueOff val="158645"/>
                <a:satOff val="-10643"/>
                <a:lumOff val="10552"/>
                <a:alphaOff val="0"/>
                <a:satMod val="103000"/>
                <a:lumMod val="102000"/>
                <a:tint val="94000"/>
              </a:schemeClr>
            </a:gs>
            <a:gs pos="50000">
              <a:schemeClr val="accent1">
                <a:shade val="50000"/>
                <a:hueOff val="158645"/>
                <a:satOff val="-10643"/>
                <a:lumOff val="10552"/>
                <a:alphaOff val="0"/>
                <a:satMod val="110000"/>
                <a:lumMod val="100000"/>
                <a:shade val="100000"/>
              </a:schemeClr>
            </a:gs>
            <a:gs pos="100000">
              <a:schemeClr val="accent1">
                <a:shade val="50000"/>
                <a:hueOff val="158645"/>
                <a:satOff val="-10643"/>
                <a:lumOff val="105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7ACB115-0FBF-40C4-B406-2CF0BAE52631}">
      <dsp:nvSpPr>
        <dsp:cNvPr id="0" name=""/>
        <dsp:cNvSpPr/>
      </dsp:nvSpPr>
      <dsp:spPr>
        <a:xfrm>
          <a:off x="2201462" y="1097544"/>
          <a:ext cx="732080" cy="1397622"/>
        </a:xfrm>
        <a:prstGeom prst="chevron">
          <a:avLst>
            <a:gd name="adj" fmla="val 6231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D32224-C3AE-46DF-BB24-834D4492CBEA}">
      <dsp:nvSpPr>
        <dsp:cNvPr id="0" name=""/>
        <dsp:cNvSpPr/>
      </dsp:nvSpPr>
      <dsp:spPr>
        <a:xfrm>
          <a:off x="2800437" y="1097544"/>
          <a:ext cx="732080" cy="1397622"/>
        </a:xfrm>
        <a:prstGeom prst="chevron">
          <a:avLst>
            <a:gd name="adj" fmla="val 62310"/>
          </a:avLst>
        </a:prstGeom>
        <a:gradFill rotWithShape="0">
          <a:gsLst>
            <a:gs pos="0">
              <a:schemeClr val="accent1">
                <a:shade val="90000"/>
                <a:hueOff val="772819"/>
                <a:satOff val="-47837"/>
                <a:lumOff val="43066"/>
                <a:alphaOff val="0"/>
                <a:satMod val="103000"/>
                <a:lumMod val="102000"/>
                <a:tint val="94000"/>
              </a:schemeClr>
            </a:gs>
            <a:gs pos="50000">
              <a:schemeClr val="accent1">
                <a:shade val="90000"/>
                <a:hueOff val="772819"/>
                <a:satOff val="-47837"/>
                <a:lumOff val="43066"/>
                <a:alphaOff val="0"/>
                <a:satMod val="110000"/>
                <a:lumMod val="100000"/>
                <a:shade val="100000"/>
              </a:schemeClr>
            </a:gs>
            <a:gs pos="100000">
              <a:schemeClr val="accent1">
                <a:shade val="90000"/>
                <a:hueOff val="772819"/>
                <a:satOff val="-47837"/>
                <a:lumOff val="430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B1105E-C7B1-44A4-92E3-44226DFB7769}">
      <dsp:nvSpPr>
        <dsp:cNvPr id="0" name=""/>
        <dsp:cNvSpPr/>
      </dsp:nvSpPr>
      <dsp:spPr>
        <a:xfrm>
          <a:off x="3612381" y="982042"/>
          <a:ext cx="1697096" cy="1697096"/>
        </a:xfrm>
        <a:prstGeom prst="ellipse">
          <a:avLst/>
        </a:prstGeom>
        <a:gradFill rotWithShape="0">
          <a:gsLst>
            <a:gs pos="0">
              <a:schemeClr val="accent1">
                <a:shade val="50000"/>
                <a:hueOff val="79322"/>
                <a:satOff val="-5321"/>
                <a:lumOff val="5276"/>
                <a:alphaOff val="0"/>
                <a:satMod val="103000"/>
                <a:lumMod val="102000"/>
                <a:tint val="94000"/>
              </a:schemeClr>
            </a:gs>
            <a:gs pos="50000">
              <a:schemeClr val="accent1">
                <a:shade val="50000"/>
                <a:hueOff val="79322"/>
                <a:satOff val="-5321"/>
                <a:lumOff val="5276"/>
                <a:alphaOff val="0"/>
                <a:satMod val="110000"/>
                <a:lumMod val="100000"/>
                <a:shade val="100000"/>
              </a:schemeClr>
            </a:gs>
            <a:gs pos="100000">
              <a:schemeClr val="accent1">
                <a:shade val="50000"/>
                <a:hueOff val="79322"/>
                <a:satOff val="-5321"/>
                <a:lumOff val="52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Uniform Chart of Accounts</a:t>
          </a:r>
        </a:p>
      </dsp:txBody>
      <dsp:txXfrm>
        <a:off x="3860915" y="1230576"/>
        <a:ext cx="1200028" cy="1200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F49FD-AEE2-4237-A578-E851F268EBCF}">
      <dsp:nvSpPr>
        <dsp:cNvPr id="0" name=""/>
        <dsp:cNvSpPr/>
      </dsp:nvSpPr>
      <dsp:spPr>
        <a:xfrm>
          <a:off x="1344425" y="454"/>
          <a:ext cx="4228901" cy="794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What LHDs </a:t>
          </a:r>
          <a:r>
            <a:rPr lang="en-US" sz="3200" b="1" kern="1200" dirty="0">
              <a:latin typeface="Arial" panose="020B0604020202020204" pitchFamily="34" charset="0"/>
              <a:cs typeface="Arial" panose="020B0604020202020204" pitchFamily="34" charset="0"/>
            </a:rPr>
            <a:t>get</a:t>
          </a:r>
        </a:p>
      </dsp:txBody>
      <dsp:txXfrm>
        <a:off x="1367697" y="23726"/>
        <a:ext cx="4182357" cy="748030"/>
      </dsp:txXfrm>
    </dsp:sp>
    <dsp:sp modelId="{51C801D1-5F18-40AD-8CD9-7E1B93767EF5}">
      <dsp:nvSpPr>
        <dsp:cNvPr id="0" name=""/>
        <dsp:cNvSpPr/>
      </dsp:nvSpPr>
      <dsp:spPr>
        <a:xfrm>
          <a:off x="1767315" y="795029"/>
          <a:ext cx="422890" cy="595931"/>
        </a:xfrm>
        <a:custGeom>
          <a:avLst/>
          <a:gdLst/>
          <a:ahLst/>
          <a:cxnLst/>
          <a:rect l="0" t="0" r="0" b="0"/>
          <a:pathLst>
            <a:path>
              <a:moveTo>
                <a:pt x="0" y="0"/>
              </a:moveTo>
              <a:lnTo>
                <a:pt x="0" y="595931"/>
              </a:lnTo>
              <a:lnTo>
                <a:pt x="422890" y="595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E4275D-BBEF-46FF-AE57-4E2F38C51772}">
      <dsp:nvSpPr>
        <dsp:cNvPr id="0" name=""/>
        <dsp:cNvSpPr/>
      </dsp:nvSpPr>
      <dsp:spPr>
        <a:xfrm>
          <a:off x="2190205" y="993673"/>
          <a:ext cx="4069074" cy="794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Improved budgeting, performance management, &amp; reporting</a:t>
          </a:r>
        </a:p>
      </dsp:txBody>
      <dsp:txXfrm>
        <a:off x="2213477" y="1016945"/>
        <a:ext cx="4022530" cy="748030"/>
      </dsp:txXfrm>
    </dsp:sp>
    <dsp:sp modelId="{60C50073-4049-4EAE-B64C-AB7FF0EEB0A9}">
      <dsp:nvSpPr>
        <dsp:cNvPr id="0" name=""/>
        <dsp:cNvSpPr/>
      </dsp:nvSpPr>
      <dsp:spPr>
        <a:xfrm>
          <a:off x="1767315" y="795029"/>
          <a:ext cx="422890" cy="1589149"/>
        </a:xfrm>
        <a:custGeom>
          <a:avLst/>
          <a:gdLst/>
          <a:ahLst/>
          <a:cxnLst/>
          <a:rect l="0" t="0" r="0" b="0"/>
          <a:pathLst>
            <a:path>
              <a:moveTo>
                <a:pt x="0" y="0"/>
              </a:moveTo>
              <a:lnTo>
                <a:pt x="0" y="1589149"/>
              </a:lnTo>
              <a:lnTo>
                <a:pt x="422890" y="1589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C10D8F-0FA3-41B2-8363-DAF82B15E7BE}">
      <dsp:nvSpPr>
        <dsp:cNvPr id="0" name=""/>
        <dsp:cNvSpPr/>
      </dsp:nvSpPr>
      <dsp:spPr>
        <a:xfrm>
          <a:off x="2190205" y="1986891"/>
          <a:ext cx="2743202" cy="794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Comparisons across time &amp; space</a:t>
          </a:r>
        </a:p>
      </dsp:txBody>
      <dsp:txXfrm>
        <a:off x="2213477" y="2010163"/>
        <a:ext cx="2696658" cy="748030"/>
      </dsp:txXfrm>
    </dsp:sp>
    <dsp:sp modelId="{7C27F01F-84BC-459A-8241-4306B34EFFB4}">
      <dsp:nvSpPr>
        <dsp:cNvPr id="0" name=""/>
        <dsp:cNvSpPr/>
      </dsp:nvSpPr>
      <dsp:spPr>
        <a:xfrm>
          <a:off x="1767315" y="795029"/>
          <a:ext cx="422890" cy="2582367"/>
        </a:xfrm>
        <a:custGeom>
          <a:avLst/>
          <a:gdLst/>
          <a:ahLst/>
          <a:cxnLst/>
          <a:rect l="0" t="0" r="0" b="0"/>
          <a:pathLst>
            <a:path>
              <a:moveTo>
                <a:pt x="0" y="0"/>
              </a:moveTo>
              <a:lnTo>
                <a:pt x="0" y="2582367"/>
              </a:lnTo>
              <a:lnTo>
                <a:pt x="422890" y="2582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4796C-0D98-40B5-91AD-D9ACC3151D23}">
      <dsp:nvSpPr>
        <dsp:cNvPr id="0" name=""/>
        <dsp:cNvSpPr/>
      </dsp:nvSpPr>
      <dsp:spPr>
        <a:xfrm>
          <a:off x="2190205" y="2980110"/>
          <a:ext cx="4069074" cy="794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Clear information to understand &amp; share total costs of programs &amp; services</a:t>
          </a:r>
        </a:p>
      </dsp:txBody>
      <dsp:txXfrm>
        <a:off x="2213477" y="3003382"/>
        <a:ext cx="4022530" cy="748030"/>
      </dsp:txXfrm>
    </dsp:sp>
    <dsp:sp modelId="{C5453A8B-311A-47A3-AD52-57F7B31CEC7A}">
      <dsp:nvSpPr>
        <dsp:cNvPr id="0" name=""/>
        <dsp:cNvSpPr/>
      </dsp:nvSpPr>
      <dsp:spPr>
        <a:xfrm>
          <a:off x="1767315" y="795029"/>
          <a:ext cx="422890" cy="3575586"/>
        </a:xfrm>
        <a:custGeom>
          <a:avLst/>
          <a:gdLst/>
          <a:ahLst/>
          <a:cxnLst/>
          <a:rect l="0" t="0" r="0" b="0"/>
          <a:pathLst>
            <a:path>
              <a:moveTo>
                <a:pt x="0" y="0"/>
              </a:moveTo>
              <a:lnTo>
                <a:pt x="0" y="3575586"/>
              </a:lnTo>
              <a:lnTo>
                <a:pt x="422890" y="3575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8D90D7-D6B2-4E98-8EC2-78945D0DB885}">
      <dsp:nvSpPr>
        <dsp:cNvPr id="0" name=""/>
        <dsp:cNvSpPr/>
      </dsp:nvSpPr>
      <dsp:spPr>
        <a:xfrm>
          <a:off x="2190205" y="3973328"/>
          <a:ext cx="2743202" cy="794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Interactive data visualizations</a:t>
          </a:r>
        </a:p>
      </dsp:txBody>
      <dsp:txXfrm>
        <a:off x="2213477" y="3996600"/>
        <a:ext cx="2696658" cy="748030"/>
      </dsp:txXfrm>
    </dsp:sp>
    <dsp:sp modelId="{BBEBC8E7-9F86-4AB7-BC07-CDACFA8F44E3}">
      <dsp:nvSpPr>
        <dsp:cNvPr id="0" name=""/>
        <dsp:cNvSpPr/>
      </dsp:nvSpPr>
      <dsp:spPr>
        <a:xfrm>
          <a:off x="6029266" y="454"/>
          <a:ext cx="3136504" cy="794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What LHDs </a:t>
          </a:r>
          <a:r>
            <a:rPr lang="en-US" sz="3200" b="1" kern="1200" dirty="0">
              <a:latin typeface="Arial" panose="020B0604020202020204" pitchFamily="34" charset="0"/>
              <a:cs typeface="Arial" panose="020B0604020202020204" pitchFamily="34" charset="0"/>
            </a:rPr>
            <a:t>do</a:t>
          </a:r>
          <a:endParaRPr lang="en-US" sz="3200" kern="1200" dirty="0">
            <a:latin typeface="Arial" panose="020B0604020202020204" pitchFamily="34" charset="0"/>
            <a:cs typeface="Arial" panose="020B0604020202020204" pitchFamily="34" charset="0"/>
          </a:endParaRPr>
        </a:p>
      </dsp:txBody>
      <dsp:txXfrm>
        <a:off x="6052538" y="23726"/>
        <a:ext cx="3089960" cy="748030"/>
      </dsp:txXfrm>
    </dsp:sp>
    <dsp:sp modelId="{9D0B0BA8-12A5-40A4-98A6-608A5B488586}">
      <dsp:nvSpPr>
        <dsp:cNvPr id="0" name=""/>
        <dsp:cNvSpPr/>
      </dsp:nvSpPr>
      <dsp:spPr>
        <a:xfrm>
          <a:off x="6342917" y="795029"/>
          <a:ext cx="313650" cy="595931"/>
        </a:xfrm>
        <a:custGeom>
          <a:avLst/>
          <a:gdLst/>
          <a:ahLst/>
          <a:cxnLst/>
          <a:rect l="0" t="0" r="0" b="0"/>
          <a:pathLst>
            <a:path>
              <a:moveTo>
                <a:pt x="0" y="0"/>
              </a:moveTo>
              <a:lnTo>
                <a:pt x="0" y="595931"/>
              </a:lnTo>
              <a:lnTo>
                <a:pt x="313650" y="595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2C64CF-272C-4917-9F0A-6A92CC5EAC07}">
      <dsp:nvSpPr>
        <dsp:cNvPr id="0" name=""/>
        <dsp:cNvSpPr/>
      </dsp:nvSpPr>
      <dsp:spPr>
        <a:xfrm>
          <a:off x="6656567" y="993673"/>
          <a:ext cx="2514606" cy="794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View online training</a:t>
          </a:r>
        </a:p>
      </dsp:txBody>
      <dsp:txXfrm>
        <a:off x="6679839" y="1016945"/>
        <a:ext cx="2468062" cy="748030"/>
      </dsp:txXfrm>
    </dsp:sp>
    <dsp:sp modelId="{DB923210-206D-4B1A-847B-29131C23CFC9}">
      <dsp:nvSpPr>
        <dsp:cNvPr id="0" name=""/>
        <dsp:cNvSpPr/>
      </dsp:nvSpPr>
      <dsp:spPr>
        <a:xfrm>
          <a:off x="6342917" y="795029"/>
          <a:ext cx="313650" cy="1589149"/>
        </a:xfrm>
        <a:custGeom>
          <a:avLst/>
          <a:gdLst/>
          <a:ahLst/>
          <a:cxnLst/>
          <a:rect l="0" t="0" r="0" b="0"/>
          <a:pathLst>
            <a:path>
              <a:moveTo>
                <a:pt x="0" y="0"/>
              </a:moveTo>
              <a:lnTo>
                <a:pt x="0" y="1589149"/>
              </a:lnTo>
              <a:lnTo>
                <a:pt x="313650" y="1589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382261-F1A4-4E29-8CA3-6622312B8288}">
      <dsp:nvSpPr>
        <dsp:cNvPr id="0" name=""/>
        <dsp:cNvSpPr/>
      </dsp:nvSpPr>
      <dsp:spPr>
        <a:xfrm>
          <a:off x="6656567" y="1986891"/>
          <a:ext cx="2514606" cy="794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Match data to COA format</a:t>
          </a:r>
        </a:p>
      </dsp:txBody>
      <dsp:txXfrm>
        <a:off x="6679839" y="2010163"/>
        <a:ext cx="2468062" cy="748030"/>
      </dsp:txXfrm>
    </dsp:sp>
    <dsp:sp modelId="{65D5553B-6E0B-413A-8589-21FA482D03BB}">
      <dsp:nvSpPr>
        <dsp:cNvPr id="0" name=""/>
        <dsp:cNvSpPr/>
      </dsp:nvSpPr>
      <dsp:spPr>
        <a:xfrm>
          <a:off x="6342917" y="795029"/>
          <a:ext cx="313650" cy="2582367"/>
        </a:xfrm>
        <a:custGeom>
          <a:avLst/>
          <a:gdLst/>
          <a:ahLst/>
          <a:cxnLst/>
          <a:rect l="0" t="0" r="0" b="0"/>
          <a:pathLst>
            <a:path>
              <a:moveTo>
                <a:pt x="0" y="0"/>
              </a:moveTo>
              <a:lnTo>
                <a:pt x="0" y="2582367"/>
              </a:lnTo>
              <a:lnTo>
                <a:pt x="313650" y="2582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0CC1E1-5A48-4041-9DF9-4804269CEA72}">
      <dsp:nvSpPr>
        <dsp:cNvPr id="0" name=""/>
        <dsp:cNvSpPr/>
      </dsp:nvSpPr>
      <dsp:spPr>
        <a:xfrm>
          <a:off x="6656567" y="2980110"/>
          <a:ext cx="2514606" cy="7945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Validate data with visualizations</a:t>
          </a:r>
        </a:p>
      </dsp:txBody>
      <dsp:txXfrm>
        <a:off x="6679839" y="3003382"/>
        <a:ext cx="2468062" cy="748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ACAE2-E12D-4267-9DA7-9F6283D3AEF4}">
      <dsp:nvSpPr>
        <dsp:cNvPr id="0" name=""/>
        <dsp:cNvSpPr/>
      </dsp:nvSpPr>
      <dsp:spPr>
        <a:xfrm>
          <a:off x="0" y="1198721"/>
          <a:ext cx="10996639" cy="1598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2347C-002F-4C95-A2C6-0B94A55C2E4D}">
      <dsp:nvSpPr>
        <dsp:cNvPr id="0" name=""/>
        <dsp:cNvSpPr/>
      </dsp:nvSpPr>
      <dsp:spPr>
        <a:xfrm>
          <a:off x="4953" y="0"/>
          <a:ext cx="2382426" cy="159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u="none" kern="1200" dirty="0">
              <a:solidFill>
                <a:schemeClr val="tx1"/>
              </a:solidFill>
              <a:latin typeface="Arial" panose="020B0604020202020204" pitchFamily="34" charset="0"/>
              <a:cs typeface="Arial" panose="020B0604020202020204" pitchFamily="34" charset="0"/>
            </a:rPr>
            <a:t>March ‘19: </a:t>
          </a:r>
        </a:p>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Begin data entry</a:t>
          </a:r>
        </a:p>
      </dsp:txBody>
      <dsp:txXfrm>
        <a:off x="4953" y="0"/>
        <a:ext cx="2382426" cy="1598295"/>
      </dsp:txXfrm>
    </dsp:sp>
    <dsp:sp modelId="{7EEEA8FD-F4A0-4D8E-9E44-99C85DA10773}">
      <dsp:nvSpPr>
        <dsp:cNvPr id="0" name=""/>
        <dsp:cNvSpPr/>
      </dsp:nvSpPr>
      <dsp:spPr>
        <a:xfrm>
          <a:off x="996379" y="1798082"/>
          <a:ext cx="399573" cy="399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CA979-E1D4-4C11-8440-C8C1F96A696A}">
      <dsp:nvSpPr>
        <dsp:cNvPr id="0" name=""/>
        <dsp:cNvSpPr/>
      </dsp:nvSpPr>
      <dsp:spPr>
        <a:xfrm>
          <a:off x="2506500" y="2397442"/>
          <a:ext cx="2382426" cy="159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April ‘19: </a:t>
          </a:r>
        </a:p>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Friendly TA check-in</a:t>
          </a:r>
        </a:p>
      </dsp:txBody>
      <dsp:txXfrm>
        <a:off x="2506500" y="2397442"/>
        <a:ext cx="2382426" cy="1598295"/>
      </dsp:txXfrm>
    </dsp:sp>
    <dsp:sp modelId="{F7D1D153-39B9-4671-BFA8-46C4C950E1EA}">
      <dsp:nvSpPr>
        <dsp:cNvPr id="0" name=""/>
        <dsp:cNvSpPr/>
      </dsp:nvSpPr>
      <dsp:spPr>
        <a:xfrm>
          <a:off x="3497926" y="1798082"/>
          <a:ext cx="399573" cy="399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A8B9C-4368-4A16-BAC3-1F7C47413D9F}">
      <dsp:nvSpPr>
        <dsp:cNvPr id="0" name=""/>
        <dsp:cNvSpPr/>
      </dsp:nvSpPr>
      <dsp:spPr>
        <a:xfrm>
          <a:off x="5008048" y="0"/>
          <a:ext cx="2382426" cy="159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May ‘19: </a:t>
          </a:r>
        </a:p>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Finish data entry &amp; begin validation</a:t>
          </a:r>
        </a:p>
      </dsp:txBody>
      <dsp:txXfrm>
        <a:off x="5008048" y="0"/>
        <a:ext cx="2382426" cy="1598295"/>
      </dsp:txXfrm>
    </dsp:sp>
    <dsp:sp modelId="{6998CB6C-B2D6-48FB-AF01-5932F92B186B}">
      <dsp:nvSpPr>
        <dsp:cNvPr id="0" name=""/>
        <dsp:cNvSpPr/>
      </dsp:nvSpPr>
      <dsp:spPr>
        <a:xfrm>
          <a:off x="5999474" y="1798082"/>
          <a:ext cx="399573" cy="399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5E867-4669-4248-ACD4-C09DC4790446}">
      <dsp:nvSpPr>
        <dsp:cNvPr id="0" name=""/>
        <dsp:cNvSpPr/>
      </dsp:nvSpPr>
      <dsp:spPr>
        <a:xfrm>
          <a:off x="7509595" y="2397442"/>
          <a:ext cx="2382426" cy="159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Sept ‘19: </a:t>
          </a:r>
        </a:p>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Finalize data</a:t>
          </a:r>
        </a:p>
      </dsp:txBody>
      <dsp:txXfrm>
        <a:off x="7509595" y="2397442"/>
        <a:ext cx="2382426" cy="1598295"/>
      </dsp:txXfrm>
    </dsp:sp>
    <dsp:sp modelId="{8266063A-00D0-425C-91C0-F42D431A3B1A}">
      <dsp:nvSpPr>
        <dsp:cNvPr id="0" name=""/>
        <dsp:cNvSpPr/>
      </dsp:nvSpPr>
      <dsp:spPr>
        <a:xfrm>
          <a:off x="8501021" y="1798082"/>
          <a:ext cx="399573" cy="399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4D61-D9F1-4F28-A962-87F020FF4B1C}">
      <dsp:nvSpPr>
        <dsp:cNvPr id="0" name=""/>
        <dsp:cNvSpPr/>
      </dsp:nvSpPr>
      <dsp:spPr>
        <a:xfrm>
          <a:off x="589509" y="19364"/>
          <a:ext cx="1725717" cy="1288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Project director</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Public health systems</a:t>
          </a:r>
        </a:p>
      </dsp:txBody>
      <dsp:txXfrm>
        <a:off x="619693" y="49548"/>
        <a:ext cx="1665349" cy="1258027"/>
      </dsp:txXfrm>
    </dsp:sp>
    <dsp:sp modelId="{867DA50B-4EC7-4B04-BADD-2C5C92E68887}">
      <dsp:nvSpPr>
        <dsp:cNvPr id="0" name=""/>
        <dsp:cNvSpPr/>
      </dsp:nvSpPr>
      <dsp:spPr>
        <a:xfrm>
          <a:off x="589509" y="1307576"/>
          <a:ext cx="1725717" cy="55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ea typeface="Open Sans" panose="020B0606030504020204" pitchFamily="34" charset="0"/>
              <a:cs typeface="Arial" panose="020B0604020202020204" pitchFamily="34" charset="0"/>
            </a:rPr>
            <a:t>Betty Bekemeier</a:t>
          </a:r>
        </a:p>
      </dsp:txBody>
      <dsp:txXfrm>
        <a:off x="589509" y="1307576"/>
        <a:ext cx="1215294" cy="553931"/>
      </dsp:txXfrm>
    </dsp:sp>
    <dsp:sp modelId="{69867D84-33CD-4E29-A472-9997467D35FD}">
      <dsp:nvSpPr>
        <dsp:cNvPr id="0" name=""/>
        <dsp:cNvSpPr/>
      </dsp:nvSpPr>
      <dsp:spPr>
        <a:xfrm>
          <a:off x="1623146" y="1165085"/>
          <a:ext cx="1064950" cy="10649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FFFDA0-305A-4A83-B77B-C1540C35EF27}">
      <dsp:nvSpPr>
        <dsp:cNvPr id="0" name=""/>
        <dsp:cNvSpPr/>
      </dsp:nvSpPr>
      <dsp:spPr>
        <a:xfrm>
          <a:off x="2837735" y="2430"/>
          <a:ext cx="1725717" cy="1288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Project director</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Accounting &amp; finance</a:t>
          </a:r>
        </a:p>
      </dsp:txBody>
      <dsp:txXfrm>
        <a:off x="2867919" y="32614"/>
        <a:ext cx="1665349" cy="1258027"/>
      </dsp:txXfrm>
    </dsp:sp>
    <dsp:sp modelId="{EB493692-61CA-4134-9002-6388855785FA}">
      <dsp:nvSpPr>
        <dsp:cNvPr id="0" name=""/>
        <dsp:cNvSpPr/>
      </dsp:nvSpPr>
      <dsp:spPr>
        <a:xfrm>
          <a:off x="2837735" y="1290642"/>
          <a:ext cx="1725717" cy="55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100000"/>
            </a:lnSpc>
            <a:spcBef>
              <a:spcPct val="0"/>
            </a:spcBef>
            <a:spcAft>
              <a:spcPts val="0"/>
            </a:spcAft>
          </a:pPr>
          <a:r>
            <a:rPr lang="en-US" sz="1500" kern="1200" dirty="0">
              <a:latin typeface="Arial" panose="020B0604020202020204" pitchFamily="34" charset="0"/>
              <a:ea typeface="Open Sans" panose="020B0606030504020204" pitchFamily="34" charset="0"/>
              <a:cs typeface="Arial" panose="020B0604020202020204" pitchFamily="34" charset="0"/>
            </a:rPr>
            <a:t>Simone </a:t>
          </a:r>
        </a:p>
        <a:p>
          <a:pPr lvl="0" algn="l" defTabSz="666750">
            <a:lnSpc>
              <a:spcPct val="90000"/>
            </a:lnSpc>
            <a:spcBef>
              <a:spcPct val="0"/>
            </a:spcBef>
            <a:spcAft>
              <a:spcPct val="35000"/>
            </a:spcAft>
          </a:pPr>
          <a:r>
            <a:rPr lang="en-US" sz="1500" kern="1200" dirty="0">
              <a:latin typeface="Arial" panose="020B0604020202020204" pitchFamily="34" charset="0"/>
              <a:ea typeface="Open Sans" panose="020B0606030504020204" pitchFamily="34" charset="0"/>
              <a:cs typeface="Arial" panose="020B0604020202020204" pitchFamily="34" charset="0"/>
            </a:rPr>
            <a:t>Singh</a:t>
          </a:r>
        </a:p>
      </dsp:txBody>
      <dsp:txXfrm>
        <a:off x="2837735" y="1290642"/>
        <a:ext cx="1215294" cy="553931"/>
      </dsp:txXfrm>
    </dsp:sp>
    <dsp:sp modelId="{CAC7803C-C3BA-4F8E-89BD-4A5B2C1DC8E5}">
      <dsp:nvSpPr>
        <dsp:cNvPr id="0" name=""/>
        <dsp:cNvSpPr/>
      </dsp:nvSpPr>
      <dsp:spPr>
        <a:xfrm>
          <a:off x="3837499" y="1114281"/>
          <a:ext cx="1132695" cy="113269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B5D75-6A4E-42F2-8B67-1EE44354EFA8}">
      <dsp:nvSpPr>
        <dsp:cNvPr id="0" name=""/>
        <dsp:cNvSpPr/>
      </dsp:nvSpPr>
      <dsp:spPr>
        <a:xfrm>
          <a:off x="5119833" y="2430"/>
          <a:ext cx="1725717" cy="1288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Project manager</a:t>
          </a:r>
        </a:p>
      </dsp:txBody>
      <dsp:txXfrm>
        <a:off x="5150017" y="32614"/>
        <a:ext cx="1665349" cy="1258027"/>
      </dsp:txXfrm>
    </dsp:sp>
    <dsp:sp modelId="{0F351A77-D9DF-4B6E-B108-21913CD3E67D}">
      <dsp:nvSpPr>
        <dsp:cNvPr id="0" name=""/>
        <dsp:cNvSpPr/>
      </dsp:nvSpPr>
      <dsp:spPr>
        <a:xfrm>
          <a:off x="5119833" y="1290642"/>
          <a:ext cx="1725717" cy="55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ea typeface="Open Sans" panose="020B0606030504020204" pitchFamily="34" charset="0"/>
              <a:cs typeface="Arial" panose="020B0604020202020204" pitchFamily="34" charset="0"/>
            </a:rPr>
            <a:t>Greg Whitman</a:t>
          </a:r>
        </a:p>
      </dsp:txBody>
      <dsp:txXfrm>
        <a:off x="5119833" y="1290642"/>
        <a:ext cx="1215294" cy="553931"/>
      </dsp:txXfrm>
    </dsp:sp>
    <dsp:sp modelId="{8057A1AD-6452-4386-8BDF-6FE02F6E865A}">
      <dsp:nvSpPr>
        <dsp:cNvPr id="0" name=""/>
        <dsp:cNvSpPr/>
      </dsp:nvSpPr>
      <dsp:spPr>
        <a:xfrm>
          <a:off x="6119597" y="1114281"/>
          <a:ext cx="1132695" cy="11326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160FD-0F74-4568-972B-4DB4B3F1C4D9}">
      <dsp:nvSpPr>
        <dsp:cNvPr id="0" name=""/>
        <dsp:cNvSpPr/>
      </dsp:nvSpPr>
      <dsp:spPr>
        <a:xfrm>
          <a:off x="569658" y="2549039"/>
          <a:ext cx="1725717" cy="1288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Data management</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Administration</a:t>
          </a:r>
        </a:p>
      </dsp:txBody>
      <dsp:txXfrm>
        <a:off x="599842" y="2579223"/>
        <a:ext cx="1665349" cy="1258027"/>
      </dsp:txXfrm>
    </dsp:sp>
    <dsp:sp modelId="{150FA807-916E-421E-B669-F9AC80AB4C78}">
      <dsp:nvSpPr>
        <dsp:cNvPr id="0" name=""/>
        <dsp:cNvSpPr/>
      </dsp:nvSpPr>
      <dsp:spPr>
        <a:xfrm>
          <a:off x="569658" y="3837251"/>
          <a:ext cx="1725717" cy="55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ea typeface="Open Sans" panose="020B0606030504020204" pitchFamily="34" charset="0"/>
              <a:cs typeface="Arial" panose="020B0604020202020204" pitchFamily="34" charset="0"/>
            </a:rPr>
            <a:t>Melinda Schultz</a:t>
          </a:r>
        </a:p>
      </dsp:txBody>
      <dsp:txXfrm>
        <a:off x="569658" y="3837251"/>
        <a:ext cx="1215294" cy="553931"/>
      </dsp:txXfrm>
    </dsp:sp>
    <dsp:sp modelId="{11556DC8-41C0-47FB-B326-56D75158BF3B}">
      <dsp:nvSpPr>
        <dsp:cNvPr id="0" name=""/>
        <dsp:cNvSpPr/>
      </dsp:nvSpPr>
      <dsp:spPr>
        <a:xfrm>
          <a:off x="1569423" y="3660891"/>
          <a:ext cx="1132695" cy="113269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3EA26-BECB-494E-9F59-51A7036DC7DD}">
      <dsp:nvSpPr>
        <dsp:cNvPr id="0" name=""/>
        <dsp:cNvSpPr/>
      </dsp:nvSpPr>
      <dsp:spPr>
        <a:xfrm>
          <a:off x="2851756" y="2549039"/>
          <a:ext cx="1725717" cy="1288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Accounting &amp; finance</a:t>
          </a:r>
        </a:p>
      </dsp:txBody>
      <dsp:txXfrm>
        <a:off x="2881940" y="2579223"/>
        <a:ext cx="1665349" cy="1258027"/>
      </dsp:txXfrm>
    </dsp:sp>
    <dsp:sp modelId="{4BFE5EE9-D011-49F1-AD79-B759A0B0A2A5}">
      <dsp:nvSpPr>
        <dsp:cNvPr id="0" name=""/>
        <dsp:cNvSpPr/>
      </dsp:nvSpPr>
      <dsp:spPr>
        <a:xfrm>
          <a:off x="2851756" y="3837251"/>
          <a:ext cx="1725717" cy="55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ea typeface="Open Sans" panose="020B0606030504020204" pitchFamily="34" charset="0"/>
              <a:cs typeface="Arial" panose="020B0604020202020204" pitchFamily="34" charset="0"/>
            </a:rPr>
            <a:t>Fred Abrahamson</a:t>
          </a:r>
        </a:p>
      </dsp:txBody>
      <dsp:txXfrm>
        <a:off x="2851756" y="3837251"/>
        <a:ext cx="1215294" cy="553931"/>
      </dsp:txXfrm>
    </dsp:sp>
    <dsp:sp modelId="{D4157CA1-71A5-443C-B0F3-B5F96906C9A1}">
      <dsp:nvSpPr>
        <dsp:cNvPr id="0" name=""/>
        <dsp:cNvSpPr/>
      </dsp:nvSpPr>
      <dsp:spPr>
        <a:xfrm>
          <a:off x="4083107" y="3663778"/>
          <a:ext cx="1132695" cy="11326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BF78CC-FC6B-42EB-8A60-E79A6091B2B8}">
      <dsp:nvSpPr>
        <dsp:cNvPr id="0" name=""/>
        <dsp:cNvSpPr/>
      </dsp:nvSpPr>
      <dsp:spPr>
        <a:xfrm>
          <a:off x="5133854" y="2546126"/>
          <a:ext cx="1725717" cy="12882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Consultant</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ea typeface="Open Sans" panose="020B0606030504020204" pitchFamily="34" charset="0"/>
              <a:cs typeface="Arial" panose="020B0604020202020204" pitchFamily="34" charset="0"/>
            </a:rPr>
            <a:t>Public health systems &amp; finance</a:t>
          </a:r>
        </a:p>
      </dsp:txBody>
      <dsp:txXfrm>
        <a:off x="5164038" y="2576310"/>
        <a:ext cx="1665349" cy="1258027"/>
      </dsp:txXfrm>
    </dsp:sp>
    <dsp:sp modelId="{6F9563CE-1B4C-4BFB-9AAF-640F7F4D1DE9}">
      <dsp:nvSpPr>
        <dsp:cNvPr id="0" name=""/>
        <dsp:cNvSpPr/>
      </dsp:nvSpPr>
      <dsp:spPr>
        <a:xfrm>
          <a:off x="5133854" y="3834338"/>
          <a:ext cx="1725717" cy="553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ea typeface="Open Sans" panose="020B0606030504020204" pitchFamily="34" charset="0"/>
              <a:cs typeface="Arial" panose="020B0604020202020204" pitchFamily="34" charset="0"/>
            </a:rPr>
            <a:t>JP </a:t>
          </a:r>
          <a:r>
            <a:rPr lang="en-US" sz="1500" kern="1200" dirty="0" err="1">
              <a:latin typeface="Arial" panose="020B0604020202020204" pitchFamily="34" charset="0"/>
              <a:ea typeface="Open Sans" panose="020B0606030504020204" pitchFamily="34" charset="0"/>
              <a:cs typeface="Arial" panose="020B0604020202020204" pitchFamily="34" charset="0"/>
            </a:rPr>
            <a:t>Leider</a:t>
          </a:r>
          <a:endParaRPr lang="en-US" sz="1500" kern="1200" dirty="0">
            <a:latin typeface="Arial" panose="020B0604020202020204" pitchFamily="34" charset="0"/>
            <a:ea typeface="Open Sans" panose="020B0606030504020204" pitchFamily="34" charset="0"/>
            <a:cs typeface="Arial" panose="020B0604020202020204" pitchFamily="34" charset="0"/>
          </a:endParaRPr>
        </a:p>
      </dsp:txBody>
      <dsp:txXfrm>
        <a:off x="5133854" y="3834338"/>
        <a:ext cx="1215294" cy="553931"/>
      </dsp:txXfrm>
    </dsp:sp>
    <dsp:sp modelId="{E087C203-48DC-4475-9D35-C888E0013315}">
      <dsp:nvSpPr>
        <dsp:cNvPr id="0" name=""/>
        <dsp:cNvSpPr/>
      </dsp:nvSpPr>
      <dsp:spPr>
        <a:xfrm>
          <a:off x="6127791" y="3652152"/>
          <a:ext cx="1144352" cy="114434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6F5C-2AD3-4164-8407-D2EAC18B1689}">
      <dsp:nvSpPr>
        <dsp:cNvPr id="0" name=""/>
        <dsp:cNvSpPr/>
      </dsp:nvSpPr>
      <dsp:spPr>
        <a:xfrm>
          <a:off x="0" y="0"/>
          <a:ext cx="10515600" cy="179808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67BF54-F1D3-4235-A412-76C028AF7AA9}">
      <dsp:nvSpPr>
        <dsp:cNvPr id="0" name=""/>
        <dsp:cNvSpPr/>
      </dsp:nvSpPr>
      <dsp:spPr>
        <a:xfrm>
          <a:off x="324155" y="239744"/>
          <a:ext cx="1298327" cy="13185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EF0BC-48BB-48BD-8F87-757282F4DB81}">
      <dsp:nvSpPr>
        <dsp:cNvPr id="0" name=""/>
        <dsp:cNvSpPr/>
      </dsp:nvSpPr>
      <dsp:spPr>
        <a:xfrm rot="10800000">
          <a:off x="324155" y="1798082"/>
          <a:ext cx="1298327" cy="219765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ea typeface="Open Sans" panose="020B0606030504020204" pitchFamily="34" charset="0"/>
              <a:cs typeface="Arial" panose="020B0604020202020204" pitchFamily="34" charset="0"/>
            </a:rPr>
            <a:t>Liza Corso</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ea typeface="Open Sans" panose="020B0606030504020204" pitchFamily="34" charset="0"/>
              <a:cs typeface="Arial" panose="020B0604020202020204" pitchFamily="34" charset="0"/>
            </a:rPr>
            <a:t>CDC</a:t>
          </a:r>
          <a:endParaRPr lang="en-US" sz="1600" kern="1200" dirty="0">
            <a:latin typeface="Arial" panose="020B0604020202020204" pitchFamily="34" charset="0"/>
            <a:ea typeface="Open Sans" panose="020B0606030504020204" pitchFamily="34" charset="0"/>
            <a:cs typeface="Arial" panose="020B0604020202020204" pitchFamily="34" charset="0"/>
          </a:endParaRPr>
        </a:p>
      </dsp:txBody>
      <dsp:txXfrm rot="10800000">
        <a:off x="364083" y="1798082"/>
        <a:ext cx="1218471" cy="2157727"/>
      </dsp:txXfrm>
    </dsp:sp>
    <dsp:sp modelId="{0A9EECF5-B742-4B98-B2A7-E5CBED02C1DD}">
      <dsp:nvSpPr>
        <dsp:cNvPr id="0" name=""/>
        <dsp:cNvSpPr/>
      </dsp:nvSpPr>
      <dsp:spPr>
        <a:xfrm>
          <a:off x="1752315" y="239744"/>
          <a:ext cx="1298327" cy="131859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9010F7-7DC4-4224-8E48-6072D2732CD7}">
      <dsp:nvSpPr>
        <dsp:cNvPr id="0" name=""/>
        <dsp:cNvSpPr/>
      </dsp:nvSpPr>
      <dsp:spPr>
        <a:xfrm rot="10800000">
          <a:off x="1752315" y="1798082"/>
          <a:ext cx="1298327" cy="219765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ea typeface="Open Sans" panose="020B0606030504020204" pitchFamily="34" charset="0"/>
              <a:cs typeface="Arial" panose="020B0604020202020204" pitchFamily="34" charset="0"/>
            </a:rPr>
            <a:t>Ashley Edmiston</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ea typeface="Open Sans" panose="020B0606030504020204" pitchFamily="34" charset="0"/>
              <a:cs typeface="Arial" panose="020B0604020202020204" pitchFamily="34" charset="0"/>
            </a:rPr>
            <a:t>NACCHO</a:t>
          </a:r>
        </a:p>
      </dsp:txBody>
      <dsp:txXfrm rot="10800000">
        <a:off x="1792243" y="1798082"/>
        <a:ext cx="1218471" cy="2157727"/>
      </dsp:txXfrm>
    </dsp:sp>
    <dsp:sp modelId="{6C893E67-B8F0-446A-98B0-3218EF93DCCB}">
      <dsp:nvSpPr>
        <dsp:cNvPr id="0" name=""/>
        <dsp:cNvSpPr/>
      </dsp:nvSpPr>
      <dsp:spPr>
        <a:xfrm>
          <a:off x="3180476" y="239744"/>
          <a:ext cx="1298327" cy="13185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D4EE7-651C-4380-B111-19026700D123}">
      <dsp:nvSpPr>
        <dsp:cNvPr id="0" name=""/>
        <dsp:cNvSpPr/>
      </dsp:nvSpPr>
      <dsp:spPr>
        <a:xfrm rot="10800000">
          <a:off x="3180476" y="1798082"/>
          <a:ext cx="1298327" cy="219765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ea typeface="Open Sans" panose="020B0606030504020204" pitchFamily="34" charset="0"/>
              <a:cs typeface="Arial" panose="020B0604020202020204" pitchFamily="34" charset="0"/>
            </a:rPr>
            <a:t>Karl Ensign</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ea typeface="Open Sans" panose="020B0606030504020204" pitchFamily="34" charset="0"/>
              <a:cs typeface="Arial" panose="020B0604020202020204" pitchFamily="34" charset="0"/>
            </a:rPr>
            <a:t>ASTHO</a:t>
          </a:r>
        </a:p>
      </dsp:txBody>
      <dsp:txXfrm rot="10800000">
        <a:off x="3220404" y="1798082"/>
        <a:ext cx="1218471" cy="2157727"/>
      </dsp:txXfrm>
    </dsp:sp>
    <dsp:sp modelId="{7D6A48AF-CC45-44F1-AB7C-0EF9FD85A87D}">
      <dsp:nvSpPr>
        <dsp:cNvPr id="0" name=""/>
        <dsp:cNvSpPr/>
      </dsp:nvSpPr>
      <dsp:spPr>
        <a:xfrm>
          <a:off x="4608636" y="239744"/>
          <a:ext cx="1298327" cy="131859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389122-5860-403A-88F9-0471E9FFD7A0}">
      <dsp:nvSpPr>
        <dsp:cNvPr id="0" name=""/>
        <dsp:cNvSpPr/>
      </dsp:nvSpPr>
      <dsp:spPr>
        <a:xfrm rot="10800000">
          <a:off x="4608636" y="1798082"/>
          <a:ext cx="1298327" cy="219765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ea typeface="Open Sans" panose="020B0606030504020204" pitchFamily="34" charset="0"/>
              <a:cs typeface="Arial" panose="020B0604020202020204" pitchFamily="34" charset="0"/>
            </a:rPr>
            <a:t>Jessica Fisher</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ea typeface="Open Sans" panose="020B0606030504020204" pitchFamily="34" charset="0"/>
              <a:cs typeface="Arial" panose="020B0604020202020204" pitchFamily="34" charset="0"/>
            </a:rPr>
            <a:t>PHNCI, PHAB</a:t>
          </a:r>
        </a:p>
      </dsp:txBody>
      <dsp:txXfrm rot="10800000">
        <a:off x="4648564" y="1798082"/>
        <a:ext cx="1218471" cy="2157727"/>
      </dsp:txXfrm>
    </dsp:sp>
    <dsp:sp modelId="{13338E36-4195-4553-8C2A-F24366BE8CA0}">
      <dsp:nvSpPr>
        <dsp:cNvPr id="0" name=""/>
        <dsp:cNvSpPr/>
      </dsp:nvSpPr>
      <dsp:spPr>
        <a:xfrm>
          <a:off x="6036796" y="239744"/>
          <a:ext cx="1298327" cy="131859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7F517-87FD-4371-A35C-215F178DE43F}">
      <dsp:nvSpPr>
        <dsp:cNvPr id="0" name=""/>
        <dsp:cNvSpPr/>
      </dsp:nvSpPr>
      <dsp:spPr>
        <a:xfrm rot="10800000">
          <a:off x="6036796" y="1798082"/>
          <a:ext cx="1298327" cy="219765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ea typeface="Open Sans" panose="020B0606030504020204" pitchFamily="34" charset="0"/>
              <a:cs typeface="Arial" panose="020B0604020202020204" pitchFamily="34" charset="0"/>
            </a:rPr>
            <a:t>CB </a:t>
          </a:r>
          <a:r>
            <a:rPr lang="en-US" sz="1800" kern="1200" dirty="0" err="1">
              <a:latin typeface="Arial" panose="020B0604020202020204" pitchFamily="34" charset="0"/>
              <a:ea typeface="Open Sans" panose="020B0606030504020204" pitchFamily="34" charset="0"/>
              <a:cs typeface="Arial" panose="020B0604020202020204" pitchFamily="34" charset="0"/>
            </a:rPr>
            <a:t>Mamaril</a:t>
          </a:r>
          <a:endParaRPr lang="en-US" sz="1800" kern="1200" dirty="0">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ea typeface="Open Sans" panose="020B0606030504020204" pitchFamily="34" charset="0"/>
              <a:cs typeface="Arial" panose="020B0604020202020204" pitchFamily="34" charset="0"/>
            </a:rPr>
            <a:t>Public Health Practice-Based Research Networks</a:t>
          </a:r>
        </a:p>
      </dsp:txBody>
      <dsp:txXfrm rot="10800000">
        <a:off x="6076724" y="1798082"/>
        <a:ext cx="1218471" cy="2157727"/>
      </dsp:txXfrm>
    </dsp:sp>
    <dsp:sp modelId="{B03DAD09-8803-408D-B4EA-78F73A7A5087}">
      <dsp:nvSpPr>
        <dsp:cNvPr id="0" name=""/>
        <dsp:cNvSpPr/>
      </dsp:nvSpPr>
      <dsp:spPr>
        <a:xfrm>
          <a:off x="7464956" y="239744"/>
          <a:ext cx="1298327" cy="1318593"/>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20A5D4-EB0E-4EA8-9EB8-40CB5488C187}">
      <dsp:nvSpPr>
        <dsp:cNvPr id="0" name=""/>
        <dsp:cNvSpPr/>
      </dsp:nvSpPr>
      <dsp:spPr>
        <a:xfrm rot="10800000">
          <a:off x="7464956" y="1798082"/>
          <a:ext cx="1298327" cy="219765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ea typeface="Open Sans" panose="020B0606030504020204" pitchFamily="34" charset="0"/>
              <a:cs typeface="Arial" panose="020B0604020202020204" pitchFamily="34" charset="0"/>
            </a:rPr>
            <a:t>Pamela Russo</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ea typeface="Open Sans" panose="020B0606030504020204" pitchFamily="34" charset="0"/>
              <a:cs typeface="Arial" panose="020B0604020202020204" pitchFamily="34" charset="0"/>
            </a:rPr>
            <a:t>RWJF</a:t>
          </a:r>
        </a:p>
      </dsp:txBody>
      <dsp:txXfrm rot="10800000">
        <a:off x="7504884" y="1798082"/>
        <a:ext cx="1218471" cy="2157727"/>
      </dsp:txXfrm>
    </dsp:sp>
    <dsp:sp modelId="{C511E7FE-ED4F-4138-B271-CBBCC9CA3255}">
      <dsp:nvSpPr>
        <dsp:cNvPr id="0" name=""/>
        <dsp:cNvSpPr/>
      </dsp:nvSpPr>
      <dsp:spPr>
        <a:xfrm>
          <a:off x="8893116" y="239744"/>
          <a:ext cx="1298327" cy="131859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E24EA-BB15-402F-B1D2-7C15EC48E3C8}">
      <dsp:nvSpPr>
        <dsp:cNvPr id="0" name=""/>
        <dsp:cNvSpPr/>
      </dsp:nvSpPr>
      <dsp:spPr>
        <a:xfrm rot="10800000">
          <a:off x="8893116" y="1798082"/>
          <a:ext cx="1298327" cy="219765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ea typeface="Open Sans" panose="020B0606030504020204" pitchFamily="34" charset="0"/>
              <a:cs typeface="Arial" panose="020B0604020202020204" pitchFamily="34" charset="0"/>
            </a:rPr>
            <a:t>Matt </a:t>
          </a:r>
          <a:r>
            <a:rPr lang="en-US" sz="1800" kern="1200" dirty="0" err="1">
              <a:latin typeface="Arial" panose="020B0604020202020204" pitchFamily="34" charset="0"/>
              <a:ea typeface="Open Sans" panose="020B0606030504020204" pitchFamily="34" charset="0"/>
              <a:cs typeface="Arial" panose="020B0604020202020204" pitchFamily="34" charset="0"/>
            </a:rPr>
            <a:t>Stefanak</a:t>
          </a:r>
          <a:endParaRPr lang="en-US" sz="1800" kern="1200" dirty="0">
            <a:latin typeface="Arial" panose="020B0604020202020204" pitchFamily="34" charset="0"/>
            <a:ea typeface="Open Sans" panose="020B0606030504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ea typeface="Open Sans" panose="020B0606030504020204" pitchFamily="34" charset="0"/>
              <a:cs typeface="Arial" panose="020B0604020202020204" pitchFamily="34" charset="0"/>
            </a:rPr>
            <a:t>Kent State University</a:t>
          </a:r>
        </a:p>
      </dsp:txBody>
      <dsp:txXfrm rot="10800000">
        <a:off x="8933044" y="1798082"/>
        <a:ext cx="1218471" cy="215772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4060F-4482-4B19-AA4A-F2A01995B741}" type="datetimeFigureOut">
              <a:rPr lang="en-US" smtClean="0"/>
              <a:t>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EC248-83B2-45E9-A2CF-6C95647D3F9E}" type="slidenum">
              <a:rPr lang="en-US" smtClean="0"/>
              <a:t>‹#›</a:t>
            </a:fld>
            <a:endParaRPr lang="en-US"/>
          </a:p>
        </p:txBody>
      </p:sp>
    </p:spTree>
    <p:extLst>
      <p:ext uri="{BB962C8B-B14F-4D97-AF65-F5344CB8AC3E}">
        <p14:creationId xmlns:p14="http://schemas.microsoft.com/office/powerpoint/2010/main" val="331983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p:txBody>
      </p:sp>
      <p:sp>
        <p:nvSpPr>
          <p:cNvPr id="4" name="Slide Number Placeholder 3"/>
          <p:cNvSpPr>
            <a:spLocks noGrp="1"/>
          </p:cNvSpPr>
          <p:nvPr>
            <p:ph type="sldNum" sz="quarter" idx="10"/>
          </p:nvPr>
        </p:nvSpPr>
        <p:spPr/>
        <p:txBody>
          <a:bodyPr/>
          <a:lstStyle/>
          <a:p>
            <a:fld id="{596EC248-83B2-45E9-A2CF-6C95647D3F9E}" type="slidenum">
              <a:rPr lang="en-US" smtClean="0"/>
              <a:t>1</a:t>
            </a:fld>
            <a:endParaRPr lang="en-US"/>
          </a:p>
        </p:txBody>
      </p:sp>
    </p:spTree>
    <p:extLst>
      <p:ext uri="{BB962C8B-B14F-4D97-AF65-F5344CB8AC3E}">
        <p14:creationId xmlns:p14="http://schemas.microsoft.com/office/powerpoint/2010/main" val="3112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MELNDA</a:t>
            </a:r>
          </a:p>
          <a:p>
            <a:endParaRPr lang="en-US" dirty="0"/>
          </a:p>
          <a:p>
            <a:pPr marL="171450" indent="-171450">
              <a:buFont typeface="Arial" panose="020B0604020202020204" pitchFamily="34" charset="0"/>
              <a:buChar char="•"/>
            </a:pPr>
            <a:r>
              <a:rPr lang="en-US" dirty="0"/>
              <a:t>This shows data for a single LHD.</a:t>
            </a:r>
          </a:p>
          <a:p>
            <a:pPr marL="171450" indent="-171450">
              <a:buFont typeface="Arial" panose="020B0604020202020204" pitchFamily="34" charset="0"/>
              <a:buChar char="•"/>
            </a:pPr>
            <a:r>
              <a:rPr lang="en-US" dirty="0"/>
              <a:t>Each bar is a program area’s total expenditures</a:t>
            </a:r>
          </a:p>
          <a:p>
            <a:pPr marL="171450" indent="-171450">
              <a:buFont typeface="Arial" panose="020B0604020202020204" pitchFamily="34" charset="0"/>
              <a:buChar char="•"/>
            </a:pPr>
            <a:r>
              <a:rPr lang="en-US" dirty="0"/>
              <a:t>On the right,</a:t>
            </a:r>
            <a:r>
              <a:rPr lang="en-US" baseline="0" dirty="0"/>
              <a:t> </a:t>
            </a:r>
            <a:r>
              <a:rPr lang="en-US" dirty="0"/>
              <a:t>CD is broken</a:t>
            </a:r>
            <a:r>
              <a:rPr lang="en-US" baseline="0" dirty="0"/>
              <a:t> down into the major programs’ expenditures </a:t>
            </a:r>
          </a:p>
          <a:p>
            <a:pPr marL="171450" indent="-171450">
              <a:buFont typeface="Arial" panose="020B0604020202020204" pitchFamily="34" charset="0"/>
              <a:buChar char="•"/>
            </a:pPr>
            <a:r>
              <a:rPr lang="en-US" baseline="0" dirty="0"/>
              <a:t>We also have the ability to look at total expenditures, revenue, and FTE.</a:t>
            </a:r>
          </a:p>
          <a:p>
            <a:pPr marL="171450" indent="-171450">
              <a:buFont typeface="Arial" panose="020B0604020202020204" pitchFamily="34" charset="0"/>
              <a:buChar char="•"/>
            </a:pPr>
            <a:r>
              <a:rPr lang="en-US" baseline="0" dirty="0"/>
              <a:t>Hovering over a bar gives more details, including any comments to explain what is included in “Other”</a:t>
            </a:r>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10</a:t>
            </a:fld>
            <a:endParaRPr lang="en-US"/>
          </a:p>
        </p:txBody>
      </p:sp>
    </p:spTree>
    <p:extLst>
      <p:ext uri="{BB962C8B-B14F-4D97-AF65-F5344CB8AC3E}">
        <p14:creationId xmlns:p14="http://schemas.microsoft.com/office/powerpoint/2010/main" val="429344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MELNDA</a:t>
            </a:r>
          </a:p>
          <a:p>
            <a:endParaRPr lang="en-US" dirty="0"/>
          </a:p>
          <a:p>
            <a:pPr marL="171450" indent="-171450">
              <a:buFont typeface="Arial" panose="020B0604020202020204" pitchFamily="34" charset="0"/>
              <a:buChar char="•"/>
            </a:pPr>
            <a:r>
              <a:rPr lang="en-US" dirty="0"/>
              <a:t>These are data from</a:t>
            </a:r>
            <a:r>
              <a:rPr lang="en-US" baseline="0" dirty="0"/>
              <a:t> a different LHD</a:t>
            </a:r>
          </a:p>
          <a:p>
            <a:pPr marL="171450" indent="-171450">
              <a:buFont typeface="Arial" panose="020B0604020202020204" pitchFamily="34" charset="0"/>
              <a:buChar char="•"/>
            </a:pPr>
            <a:r>
              <a:rPr lang="en-US" baseline="0" dirty="0"/>
              <a:t>Each color represents a different expenditure category, and you can see that salaries makes up a good chunk of CD expenditures</a:t>
            </a:r>
          </a:p>
          <a:p>
            <a:pPr marL="171450" indent="-171450">
              <a:buFont typeface="Arial" panose="020B0604020202020204" pitchFamily="34" charset="0"/>
              <a:buChar char="•"/>
            </a:pPr>
            <a:r>
              <a:rPr lang="en-US" baseline="0" dirty="0"/>
              <a:t>Each major program is displayed when you click on the program area label, and it shows you how each major program’s expenditures break down</a:t>
            </a:r>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11</a:t>
            </a:fld>
            <a:endParaRPr lang="en-US"/>
          </a:p>
        </p:txBody>
      </p:sp>
    </p:spTree>
    <p:extLst>
      <p:ext uri="{BB962C8B-B14F-4D97-AF65-F5344CB8AC3E}">
        <p14:creationId xmlns:p14="http://schemas.microsoft.com/office/powerpoint/2010/main" val="355503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MELNDA</a:t>
            </a:r>
          </a:p>
          <a:p>
            <a:endParaRPr lang="en-US" dirty="0"/>
          </a:p>
          <a:p>
            <a:pPr marL="171450" indent="-171450">
              <a:buFont typeface="Arial" panose="020B0604020202020204" pitchFamily="34" charset="0"/>
              <a:buChar char="•"/>
            </a:pPr>
            <a:r>
              <a:rPr lang="en-US" dirty="0"/>
              <a:t>This shows the revenue breakdown for the previous slide’s expenditures.</a:t>
            </a:r>
            <a:r>
              <a:rPr lang="en-US" baseline="0" dirty="0"/>
              <a:t>  You can see that the largest chunk of revenues comes from the state, followed by clinical revenues with a little bit of Medicaid/Medicare thrown in.</a:t>
            </a:r>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12</a:t>
            </a:fld>
            <a:endParaRPr lang="en-US"/>
          </a:p>
        </p:txBody>
      </p:sp>
    </p:spTree>
    <p:extLst>
      <p:ext uri="{BB962C8B-B14F-4D97-AF65-F5344CB8AC3E}">
        <p14:creationId xmlns:p14="http://schemas.microsoft.com/office/powerpoint/2010/main" val="181203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a:p>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13</a:t>
            </a:fld>
            <a:endParaRPr lang="en-US"/>
          </a:p>
        </p:txBody>
      </p:sp>
    </p:spTree>
    <p:extLst>
      <p:ext uri="{BB962C8B-B14F-4D97-AF65-F5344CB8AC3E}">
        <p14:creationId xmlns:p14="http://schemas.microsoft.com/office/powerpoint/2010/main" val="39957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p:txBody>
      </p:sp>
      <p:sp>
        <p:nvSpPr>
          <p:cNvPr id="4" name="Slide Number Placeholder 3"/>
          <p:cNvSpPr>
            <a:spLocks noGrp="1"/>
          </p:cNvSpPr>
          <p:nvPr>
            <p:ph type="sldNum" sz="quarter" idx="10"/>
          </p:nvPr>
        </p:nvSpPr>
        <p:spPr/>
        <p:txBody>
          <a:bodyPr/>
          <a:lstStyle/>
          <a:p>
            <a:fld id="{596EC248-83B2-45E9-A2CF-6C95647D3F9E}" type="slidenum">
              <a:rPr lang="en-US" smtClean="0"/>
              <a:t>14</a:t>
            </a:fld>
            <a:endParaRPr lang="en-US"/>
          </a:p>
        </p:txBody>
      </p:sp>
    </p:spTree>
    <p:extLst>
      <p:ext uri="{BB962C8B-B14F-4D97-AF65-F5344CB8AC3E}">
        <p14:creationId xmlns:p14="http://schemas.microsoft.com/office/powerpoint/2010/main" val="412014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Our materials include</a:t>
            </a:r>
            <a:r>
              <a:rPr lang="en-US" baseline="0" dirty="0"/>
              <a:t> a sample e-mail, newsletter text, an e-mail brochure, and a “social media kit” with sample graphics and text to distribute via Twitter and Facebook, etc.</a:t>
            </a:r>
          </a:p>
          <a:p>
            <a:pPr marL="171450" indent="-171450">
              <a:buFont typeface="Arial" panose="020B0604020202020204" pitchFamily="34" charset="0"/>
              <a:buChar char="•"/>
            </a:pPr>
            <a:r>
              <a:rPr lang="en-US" baseline="0" dirty="0"/>
              <a:t>Send email to phast@uw.edu and we will send you and MOU – you can review, ask questions, and once signed you’re part of the project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15</a:t>
            </a:fld>
            <a:endParaRPr lang="en-US"/>
          </a:p>
        </p:txBody>
      </p:sp>
    </p:spTree>
    <p:extLst>
      <p:ext uri="{BB962C8B-B14F-4D97-AF65-F5344CB8AC3E}">
        <p14:creationId xmlns:p14="http://schemas.microsoft.com/office/powerpoint/2010/main" val="298002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16</a:t>
            </a:fld>
            <a:endParaRPr lang="en-US"/>
          </a:p>
        </p:txBody>
      </p:sp>
    </p:spTree>
    <p:extLst>
      <p:ext uri="{BB962C8B-B14F-4D97-AF65-F5344CB8AC3E}">
        <p14:creationId xmlns:p14="http://schemas.microsoft.com/office/powerpoint/2010/main" val="2857767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GREG</a:t>
            </a:r>
          </a:p>
        </p:txBody>
      </p:sp>
      <p:sp>
        <p:nvSpPr>
          <p:cNvPr id="4" name="Slide Number Placeholder 3"/>
          <p:cNvSpPr>
            <a:spLocks noGrp="1"/>
          </p:cNvSpPr>
          <p:nvPr>
            <p:ph type="sldNum" sz="quarter" idx="10"/>
          </p:nvPr>
        </p:nvSpPr>
        <p:spPr/>
        <p:txBody>
          <a:bodyPr/>
          <a:lstStyle/>
          <a:p>
            <a:fld id="{BF1B459A-2B81-4C03-8BAA-0DD414E39690}" type="slidenum">
              <a:rPr lang="en-US" smtClean="0"/>
              <a:t>17</a:t>
            </a:fld>
            <a:endParaRPr lang="en-US"/>
          </a:p>
        </p:txBody>
      </p:sp>
    </p:spTree>
    <p:extLst>
      <p:ext uri="{BB962C8B-B14F-4D97-AF65-F5344CB8AC3E}">
        <p14:creationId xmlns:p14="http://schemas.microsoft.com/office/powerpoint/2010/main" val="3108623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p:txBody>
      </p:sp>
      <p:sp>
        <p:nvSpPr>
          <p:cNvPr id="4" name="Slide Number Placeholder 3"/>
          <p:cNvSpPr>
            <a:spLocks noGrp="1"/>
          </p:cNvSpPr>
          <p:nvPr>
            <p:ph type="sldNum" sz="quarter" idx="10"/>
          </p:nvPr>
        </p:nvSpPr>
        <p:spPr/>
        <p:txBody>
          <a:bodyPr/>
          <a:lstStyle/>
          <a:p>
            <a:fld id="{F1793979-B5D3-4D0E-BAF1-B7B5E994692E}" type="slidenum">
              <a:rPr lang="en-US" smtClean="0"/>
              <a:t>18</a:t>
            </a:fld>
            <a:endParaRPr lang="en-US"/>
          </a:p>
        </p:txBody>
      </p:sp>
    </p:spTree>
    <p:extLst>
      <p:ext uri="{BB962C8B-B14F-4D97-AF65-F5344CB8AC3E}">
        <p14:creationId xmlns:p14="http://schemas.microsoft.com/office/powerpoint/2010/main" val="227493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Public health agencies want to show how the money they spend improves health outcomes. There is greater need for this as public health funding decreases and lawmakers want to see a return on investment.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one LHD director put it: “It’s difficult to quantify that return on investment across all program areas and in synergy with other departments across the state and nationwide.”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That’s because there is </a:t>
            </a:r>
            <a:r>
              <a:rPr lang="en-US" sz="1200" b="1" i="0" u="none" strike="noStrike" kern="1200" baseline="0" dirty="0">
                <a:solidFill>
                  <a:schemeClr val="tx1"/>
                </a:solidFill>
                <a:latin typeface="+mn-lt"/>
                <a:ea typeface="+mn-ea"/>
                <a:cs typeface="+mn-cs"/>
              </a:rPr>
              <a:t>no national uniform financial reporting standards or systems exist</a:t>
            </a:r>
          </a:p>
        </p:txBody>
      </p:sp>
      <p:sp>
        <p:nvSpPr>
          <p:cNvPr id="4" name="Slide Number Placeholder 3"/>
          <p:cNvSpPr>
            <a:spLocks noGrp="1"/>
          </p:cNvSpPr>
          <p:nvPr>
            <p:ph type="sldNum" sz="quarter" idx="10"/>
          </p:nvPr>
        </p:nvSpPr>
        <p:spPr/>
        <p:txBody>
          <a:bodyPr/>
          <a:lstStyle/>
          <a:p>
            <a:fld id="{596EC248-83B2-45E9-A2CF-6C95647D3F9E}" type="slidenum">
              <a:rPr lang="en-US" smtClean="0"/>
              <a:t>2</a:t>
            </a:fld>
            <a:endParaRPr lang="en-US"/>
          </a:p>
        </p:txBody>
      </p:sp>
    </p:spTree>
    <p:extLst>
      <p:ext uri="{BB962C8B-B14F-4D97-AF65-F5344CB8AC3E}">
        <p14:creationId xmlns:p14="http://schemas.microsoft.com/office/powerpoint/2010/main" val="308414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a:p>
            <a:endParaRPr lang="en-US" dirty="0"/>
          </a:p>
          <a:p>
            <a:pPr marL="171450" indent="-171450">
              <a:buFont typeface="Arial" panose="020B0604020202020204" pitchFamily="34" charset="0"/>
              <a:buChar char="•"/>
            </a:pPr>
            <a:r>
              <a:rPr lang="en-US" dirty="0"/>
              <a:t>Understand the total costs: </a:t>
            </a:r>
          </a:p>
          <a:p>
            <a:pPr marL="628650" lvl="1" indent="-171450">
              <a:buFont typeface="Arial" panose="020B0604020202020204" pitchFamily="34" charset="0"/>
              <a:buChar char="•"/>
            </a:pPr>
            <a:r>
              <a:rPr lang="en-US" dirty="0"/>
              <a:t>“</a:t>
            </a:r>
            <a:r>
              <a:rPr lang="en-US" sz="1200" kern="1200" dirty="0">
                <a:solidFill>
                  <a:schemeClr val="tx1"/>
                </a:solidFill>
                <a:effectLst/>
                <a:latin typeface="+mn-lt"/>
                <a:ea typeface="+mn-ea"/>
                <a:cs typeface="+mn-cs"/>
              </a:rPr>
              <a:t>Currently all our financial data is in 50+ different spreadsheets.”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 know exactly how much of fringe goes into immunization. […] we’re not redoing previous cost reports to get us to the right answer.”</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dirty="0"/>
              <a:t>“</a:t>
            </a:r>
            <a:r>
              <a:rPr lang="en-US" sz="1200" kern="1200" dirty="0">
                <a:solidFill>
                  <a:schemeClr val="tx1"/>
                </a:solidFill>
                <a:effectLst/>
                <a:latin typeface="+mn-lt"/>
                <a:ea typeface="+mn-ea"/>
                <a:cs typeface="+mn-cs"/>
              </a:rPr>
              <a:t>we cannot answer how much more money is needed if we cannot answer how much we are spending now”</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Analyze revenue sources: </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Data from the UCOA pilot show that LHDs rely heavily on local funding sources for foundational capabilities funding</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the Big Cities Health Coalition attempted to analyze revenue sources in the past and were unable to; they have 10 LHDs participating in the UCOA now to get the consistent data they need to do this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Improve the budgeting process: “</a:t>
            </a:r>
            <a:r>
              <a:rPr lang="en-US" sz="1200" kern="1200" dirty="0">
                <a:solidFill>
                  <a:schemeClr val="tx1"/>
                </a:solidFill>
                <a:effectLst/>
                <a:latin typeface="+mn-lt"/>
                <a:ea typeface="+mn-ea"/>
                <a:cs typeface="+mn-cs"/>
              </a:rPr>
              <a:t>This is going to be a great tool as I start thinking about ways to modify next year’s budget process.”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Improve performance management: “</a:t>
            </a:r>
            <a:r>
              <a:rPr lang="en-US" sz="1200" kern="1200" dirty="0">
                <a:solidFill>
                  <a:schemeClr val="tx1"/>
                </a:solidFill>
                <a:effectLst/>
                <a:latin typeface="+mn-lt"/>
                <a:ea typeface="+mn-ea"/>
                <a:cs typeface="+mn-cs"/>
              </a:rPr>
              <a:t>Especially high levels of spending in ‘other’ categories might point toward mission creep.”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Improve external reporting: see third bullet on next slide</a:t>
            </a: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96EC248-83B2-45E9-A2CF-6C95647D3F9E}" type="slidenum">
              <a:rPr lang="en-US" smtClean="0"/>
              <a:t>3</a:t>
            </a:fld>
            <a:endParaRPr lang="en-US"/>
          </a:p>
        </p:txBody>
      </p:sp>
    </p:spTree>
    <p:extLst>
      <p:ext uri="{BB962C8B-B14F-4D97-AF65-F5344CB8AC3E}">
        <p14:creationId xmlns:p14="http://schemas.microsoft.com/office/powerpoint/2010/main" val="79507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r>
              <a:rPr lang="en-US" baseline="0" dirty="0"/>
              <a:t> edited 3</a:t>
            </a:r>
            <a:r>
              <a:rPr lang="en-US" baseline="30000" dirty="0"/>
              <a:t>rd</a:t>
            </a:r>
            <a:r>
              <a:rPr lang="en-US" baseline="0" dirty="0"/>
              <a:t> quote slightly to make it more understandable.</a:t>
            </a:r>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4</a:t>
            </a:fld>
            <a:endParaRPr lang="en-US"/>
          </a:p>
        </p:txBody>
      </p:sp>
    </p:spTree>
    <p:extLst>
      <p:ext uri="{BB962C8B-B14F-4D97-AF65-F5344CB8AC3E}">
        <p14:creationId xmlns:p14="http://schemas.microsoft.com/office/powerpoint/2010/main" val="55829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a:p>
            <a:pPr marL="171450" indent="-171450">
              <a:buFont typeface="Arial" panose="020B0604020202020204" pitchFamily="34" charset="0"/>
              <a:buChar char="•"/>
            </a:pPr>
            <a:r>
              <a:rPr lang="en-US" dirty="0"/>
              <a:t>We piloted the uniform COA in 2015-2017</a:t>
            </a:r>
            <a:r>
              <a:rPr lang="en-US" baseline="0" dirty="0"/>
              <a:t> with 16 LHDs and 4 states</a:t>
            </a:r>
          </a:p>
          <a:p>
            <a:pPr marL="171450" indent="-171450">
              <a:buFont typeface="Arial" panose="020B0604020202020204" pitchFamily="34" charset="0"/>
              <a:buChar char="•"/>
            </a:pPr>
            <a:r>
              <a:rPr lang="en-US" baseline="0" dirty="0" smtClean="0"/>
              <a:t>Nearly </a:t>
            </a:r>
            <a:r>
              <a:rPr lang="en-US" baseline="0" dirty="0"/>
              <a:t>every agency could complete the crosswalking process and align their PH agency’s COA to the uniform COA</a:t>
            </a:r>
          </a:p>
        </p:txBody>
      </p:sp>
      <p:sp>
        <p:nvSpPr>
          <p:cNvPr id="4" name="Slide Number Placeholder 3"/>
          <p:cNvSpPr>
            <a:spLocks noGrp="1"/>
          </p:cNvSpPr>
          <p:nvPr>
            <p:ph type="sldNum" sz="quarter" idx="10"/>
          </p:nvPr>
        </p:nvSpPr>
        <p:spPr/>
        <p:txBody>
          <a:bodyPr/>
          <a:lstStyle/>
          <a:p>
            <a:fld id="{596EC248-83B2-45E9-A2CF-6C95647D3F9E}" type="slidenum">
              <a:rPr lang="en-US" smtClean="0"/>
              <a:t>5</a:t>
            </a:fld>
            <a:endParaRPr lang="en-US"/>
          </a:p>
        </p:txBody>
      </p:sp>
    </p:spTree>
    <p:extLst>
      <p:ext uri="{BB962C8B-B14F-4D97-AF65-F5344CB8AC3E}">
        <p14:creationId xmlns:p14="http://schemas.microsoft.com/office/powerpoint/2010/main" val="408420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Open Sans" panose="020B0606030504020204" pitchFamily="34" charset="0"/>
                <a:ea typeface="Open Sans" panose="020B0606030504020204" pitchFamily="34" charset="0"/>
                <a:cs typeface="Open Sans" panose="020B0606030504020204" pitchFamily="34" charset="0"/>
              </a:rPr>
              <a:t>The COA includes expenditures and revenue data for 7 public health program areas and cross-cutting capabilities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Open Sans" panose="020B0606030504020204" pitchFamily="34" charset="0"/>
                <a:ea typeface="Open Sans" panose="020B0606030504020204" pitchFamily="34" charset="0"/>
                <a:cs typeface="Open Sans" panose="020B0606030504020204" pitchFamily="34" charset="0"/>
              </a:rPr>
              <a:t>Specified</a:t>
            </a:r>
            <a:r>
              <a:rPr lang="en-US" baseline="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50 major programs &amp; capabilities with</a:t>
            </a:r>
            <a:r>
              <a:rPr lang="en-US" baseline="0" dirty="0">
                <a:latin typeface="Open Sans" panose="020B0606030504020204" pitchFamily="34" charset="0"/>
                <a:ea typeface="Open Sans" panose="020B0606030504020204" pitchFamily="34" charset="0"/>
                <a:cs typeface="Open Sans" panose="020B0606030504020204" pitchFamily="34" charset="0"/>
              </a:rPr>
              <a:t> the help of our 20 pilot PH agencies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Open Sans" panose="020B0606030504020204" pitchFamily="34" charset="0"/>
                <a:ea typeface="Open Sans" panose="020B0606030504020204" pitchFamily="34" charset="0"/>
                <a:cs typeface="Open Sans" panose="020B0606030504020204" pitchFamily="34" charset="0"/>
              </a:rPr>
              <a:t>We tried to be as detailed as possible to avoid putting many activities into the “other” category.</a:t>
            </a:r>
          </a:p>
          <a:p>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6</a:t>
            </a:fld>
            <a:endParaRPr lang="en-US"/>
          </a:p>
        </p:txBody>
      </p:sp>
    </p:spTree>
    <p:extLst>
      <p:ext uri="{BB962C8B-B14F-4D97-AF65-F5344CB8AC3E}">
        <p14:creationId xmlns:p14="http://schemas.microsoft.com/office/powerpoint/2010/main" val="64088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a:p>
            <a:endParaRPr lang="en-US" dirty="0"/>
          </a:p>
          <a:p>
            <a:pPr marL="171450" indent="-171450">
              <a:buFont typeface="Arial" panose="020B0604020202020204" pitchFamily="34" charset="0"/>
              <a:buChar char="•"/>
            </a:pPr>
            <a:r>
              <a:rPr lang="en-US" dirty="0"/>
              <a:t>Initial time</a:t>
            </a:r>
            <a:r>
              <a:rPr lang="en-US" baseline="0" dirty="0"/>
              <a:t> investment was an average of 30 hours for our pilot LHDs, and many said they would expect it to take less time in the future</a:t>
            </a:r>
          </a:p>
          <a:p>
            <a:pPr marL="171450" indent="-171450">
              <a:buFont typeface="Arial" panose="020B0604020202020204" pitchFamily="34" charset="0"/>
              <a:buChar char="•"/>
            </a:pPr>
            <a:r>
              <a:rPr lang="en-US" baseline="0" dirty="0"/>
              <a:t>Depends on the PH agency’s current accounting system</a:t>
            </a:r>
          </a:p>
          <a:p>
            <a:pPr marL="171450" indent="-171450">
              <a:buFont typeface="Arial" panose="020B0604020202020204" pitchFamily="34" charset="0"/>
              <a:buChar char="•"/>
            </a:pPr>
            <a:r>
              <a:rPr lang="en-US" baseline="0" dirty="0"/>
              <a:t>So far 3 of our LHDs have signed up to do the COA again and one who wants to submit an extra year of data.</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96EC248-83B2-45E9-A2CF-6C95647D3F9E}" type="slidenum">
              <a:rPr lang="en-US" smtClean="0"/>
              <a:t>7</a:t>
            </a:fld>
            <a:endParaRPr lang="en-US"/>
          </a:p>
        </p:txBody>
      </p:sp>
    </p:spTree>
    <p:extLst>
      <p:ext uri="{BB962C8B-B14F-4D97-AF65-F5344CB8AC3E}">
        <p14:creationId xmlns:p14="http://schemas.microsoft.com/office/powerpoint/2010/main" val="170654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whole phase of the UCOA started in September with our first cohort of 7 agencies, and we are now up to 38 total from 17 states.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You all</a:t>
            </a:r>
            <a:r>
              <a:rPr lang="en-US" dirty="0"/>
              <a:t> could be</a:t>
            </a:r>
            <a:r>
              <a:rPr lang="en-US" baseline="0" dirty="0"/>
              <a:t> part of cohort 4, which includes </a:t>
            </a:r>
            <a:r>
              <a:rPr lang="en-US" dirty="0"/>
              <a:t>3</a:t>
            </a:r>
            <a:r>
              <a:rPr lang="en-US" baseline="0" dirty="0"/>
              <a:t> LHDs from 3 states.  We’re using what we’ve learned from previous cohorts to improve training and TA for you all, and we will keep improving as we go along.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also likely have one additional cohort starting in May.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8</a:t>
            </a:fld>
            <a:endParaRPr lang="en-US"/>
          </a:p>
        </p:txBody>
      </p:sp>
    </p:spTree>
    <p:extLst>
      <p:ext uri="{BB962C8B-B14F-4D97-AF65-F5344CB8AC3E}">
        <p14:creationId xmlns:p14="http://schemas.microsoft.com/office/powerpoint/2010/main" val="176651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a:p>
            <a:endParaRPr lang="en-US" b="0" baseline="0" dirty="0"/>
          </a:p>
          <a:p>
            <a:pPr marL="0" indent="0">
              <a:buFont typeface="Arial" panose="020B0604020202020204" pitchFamily="34" charset="0"/>
              <a:buNone/>
            </a:pPr>
            <a:r>
              <a:rPr lang="en-US" b="0" baseline="0" dirty="0"/>
              <a:t>Here is a more detailed timeline for you all, cohort 4. </a:t>
            </a:r>
            <a:r>
              <a:rPr lang="en-US" dirty="0"/>
              <a:t>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To make sure things go smoothly for you, we’d like to set up a “friendly TA” call with each LHD sometime in April.</a:t>
            </a:r>
          </a:p>
          <a:p>
            <a:pPr marL="0" indent="0">
              <a:buFont typeface="Arial" panose="020B0604020202020204" pitchFamily="34" charset="0"/>
              <a:buNone/>
            </a:pPr>
            <a:endParaRPr lang="en-US" b="0" baseline="0" dirty="0"/>
          </a:p>
          <a:p>
            <a:r>
              <a:rPr lang="en-US" b="0" baseline="0" dirty="0"/>
              <a:t>Then</a:t>
            </a:r>
            <a:r>
              <a:rPr lang="en-US" b="0" dirty="0"/>
              <a:t> i</a:t>
            </a:r>
            <a:r>
              <a:rPr lang="en-US" b="0" baseline="0" dirty="0"/>
              <a:t>n May after you’ve submitted your data, it will become available for you to review in visualizations on the training website</a:t>
            </a:r>
            <a:r>
              <a:rPr lang="en-US" dirty="0"/>
              <a:t>.  We want to know if the data appear to be accurate; but we’d also like feedback on how the data and/or visualizations could be used in practice, and suggestions for what might be added or changed to improve usefulness.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6EC248-83B2-45E9-A2CF-6C95647D3F9E}" type="slidenum">
              <a:rPr lang="en-US" smtClean="0"/>
              <a:t>9</a:t>
            </a:fld>
            <a:endParaRPr lang="en-US" dirty="0"/>
          </a:p>
        </p:txBody>
      </p:sp>
    </p:spTree>
    <p:extLst>
      <p:ext uri="{BB962C8B-B14F-4D97-AF65-F5344CB8AC3E}">
        <p14:creationId xmlns:p14="http://schemas.microsoft.com/office/powerpoint/2010/main" val="406777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solidFill>
                  <a:srgbClr val="419BDA"/>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3682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ni Sans Book" panose="000005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40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600">
                <a:solidFill>
                  <a:srgbClr val="4597D1"/>
                </a:solidFill>
                <a:latin typeface="Uni Sans Book"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4815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ni Sans Book" panose="00000500000000000000" pitchFamily="50"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11797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1797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05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Uni Sans Book" panose="00000500000000000000" pitchFamily="50"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3200" b="0">
                <a:solidFill>
                  <a:srgbClr val="2485C9"/>
                </a:solidFill>
                <a:latin typeface="Uni Sans Book"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4C9BD3"/>
                </a:solidFill>
                <a:latin typeface="Uni Sans Book"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413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ni Sans Book" panose="000005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10835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09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Uni Sans Book" panose="000005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C96D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222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Uni Sans Book" panose="00000500000000000000" pitchFamily="50"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9451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95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BBCCE-0E83-431A-AD1C-B4B6ED86123B}" type="datetimeFigureOut">
              <a:rPr lang="en-US" smtClean="0"/>
              <a:t>2/15/2019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p:nvPicPr>
        <p:blipFill>
          <a:blip r:embed="rId11"/>
          <a:stretch>
            <a:fillRect/>
          </a:stretch>
        </p:blipFill>
        <p:spPr>
          <a:xfrm>
            <a:off x="8744486" y="5927818"/>
            <a:ext cx="2609314" cy="768163"/>
          </a:xfrm>
          <a:prstGeom prst="rect">
            <a:avLst/>
          </a:prstGeom>
        </p:spPr>
      </p:pic>
    </p:spTree>
    <p:extLst>
      <p:ext uri="{BB962C8B-B14F-4D97-AF65-F5344CB8AC3E}">
        <p14:creationId xmlns:p14="http://schemas.microsoft.com/office/powerpoint/2010/main" val="384179990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hastdat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hastdata.org/re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phast@uw.ed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phastdata.org/viz/coa-dashboard" TargetMode="External"/><Relationship Id="rId5" Type="http://schemas.openxmlformats.org/officeDocument/2006/relationships/hyperlink" Target="https://phastdata.org/research/chart-of-accounts" TargetMode="External"/><Relationship Id="rId4" Type="http://schemas.openxmlformats.org/officeDocument/2006/relationships/hyperlink" Target="https://coa.phastdata.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b="1" dirty="0">
                <a:latin typeface="Arial Black" panose="020B0A04020102020204" pitchFamily="34" charset="0"/>
              </a:rPr>
              <a:t>Advancing the Adoption and Use of a Uniform Chart of Accounts in Public Health</a:t>
            </a:r>
          </a:p>
        </p:txBody>
      </p:sp>
      <p:sp>
        <p:nvSpPr>
          <p:cNvPr id="3" name="Subtitle 2"/>
          <p:cNvSpPr>
            <a:spLocks noGrp="1"/>
          </p:cNvSpPr>
          <p:nvPr>
            <p:ph type="subTitle" idx="1"/>
          </p:nvPr>
        </p:nvSpPr>
        <p:spPr>
          <a:xfrm>
            <a:off x="1524000" y="4007781"/>
            <a:ext cx="9144000" cy="1902006"/>
          </a:xfrm>
        </p:spPr>
        <p:txBody>
          <a:bodyPr anchor="ctr">
            <a:normAutofit fontScale="77500" lnSpcReduction="20000"/>
          </a:bodyPr>
          <a:lstStyle/>
          <a:p>
            <a:r>
              <a:rPr lang="en-US" dirty="0">
                <a:solidFill>
                  <a:srgbClr val="0F75BC"/>
                </a:solidFill>
                <a:latin typeface="Arial" panose="020B0604020202020204" pitchFamily="34" charset="0"/>
                <a:cs typeface="Arial" panose="020B0604020202020204" pitchFamily="34" charset="0"/>
              </a:rPr>
              <a:t>Public Health Activities &amp; Services Tracking (PHAST)</a:t>
            </a:r>
          </a:p>
          <a:p>
            <a:r>
              <a:rPr lang="en-US" dirty="0">
                <a:solidFill>
                  <a:srgbClr val="0F75BC"/>
                </a:solidFill>
                <a:latin typeface="Arial" panose="020B0604020202020204" pitchFamily="34" charset="0"/>
                <a:cs typeface="Arial" panose="020B0604020202020204" pitchFamily="34" charset="0"/>
              </a:rPr>
              <a:t>University of Washington</a:t>
            </a:r>
            <a:endParaRPr lang="en-US" dirty="0">
              <a:solidFill>
                <a:schemeClr val="accent1"/>
              </a:solidFill>
              <a:latin typeface="Arial" panose="020B0604020202020204" pitchFamily="34" charset="0"/>
              <a:cs typeface="Arial" panose="020B0604020202020204" pitchFamily="34" charset="0"/>
            </a:endParaRPr>
          </a:p>
          <a:p>
            <a:endParaRPr lang="en-US" dirty="0">
              <a:solidFill>
                <a:srgbClr val="0F75BC"/>
              </a:solidFill>
              <a:latin typeface="Arial" panose="020B0604020202020204" pitchFamily="34" charset="0"/>
              <a:ea typeface="Open Sans" panose="020B0606030504020204" pitchFamily="34" charset="0"/>
              <a:cs typeface="Arial" panose="020B0604020202020204" pitchFamily="34" charset="0"/>
              <a:hlinkClick r:id="rId3"/>
            </a:endParaRPr>
          </a:p>
          <a:p>
            <a:r>
              <a:rPr lang="en-US" dirty="0">
                <a:solidFill>
                  <a:srgbClr val="0F75BC"/>
                </a:solidFill>
                <a:latin typeface="Arial" panose="020B0604020202020204" pitchFamily="34" charset="0"/>
                <a:ea typeface="Open Sans" panose="020B0606030504020204" pitchFamily="34" charset="0"/>
                <a:cs typeface="Arial" panose="020B0604020202020204" pitchFamily="34" charset="0"/>
                <a:hlinkClick r:id="rId3"/>
              </a:rPr>
              <a:t>PHASTdata.org</a:t>
            </a:r>
            <a:endParaRPr lang="en-US" dirty="0">
              <a:solidFill>
                <a:srgbClr val="0F75BC"/>
              </a:solidFill>
              <a:latin typeface="Arial" panose="020B0604020202020204" pitchFamily="34" charset="0"/>
              <a:ea typeface="Open Sans" panose="020B0606030504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13" y="5862404"/>
            <a:ext cx="1583374" cy="778952"/>
          </a:xfrm>
          <a:prstGeom prst="rect">
            <a:avLst/>
          </a:prstGeom>
        </p:spPr>
      </p:pic>
    </p:spTree>
    <p:extLst>
      <p:ext uri="{BB962C8B-B14F-4D97-AF65-F5344CB8AC3E}">
        <p14:creationId xmlns:p14="http://schemas.microsoft.com/office/powerpoint/2010/main" val="383989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rPr>
              <a:t>AGENCY OVERVIEW</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22146"/>
          <a:stretch/>
        </p:blipFill>
        <p:spPr>
          <a:xfrm>
            <a:off x="1790882" y="1521484"/>
            <a:ext cx="8610236" cy="5072802"/>
          </a:xfrm>
        </p:spPr>
      </p:pic>
    </p:spTree>
    <p:extLst>
      <p:ext uri="{BB962C8B-B14F-4D97-AF65-F5344CB8AC3E}">
        <p14:creationId xmlns:p14="http://schemas.microsoft.com/office/powerpoint/2010/main" val="171245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EXPENDITURES</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16941"/>
          <a:stretch/>
        </p:blipFill>
        <p:spPr>
          <a:xfrm>
            <a:off x="1823738" y="1344058"/>
            <a:ext cx="8544523" cy="5370723"/>
          </a:xfrm>
        </p:spPr>
      </p:pic>
    </p:spTree>
    <p:extLst>
      <p:ext uri="{BB962C8B-B14F-4D97-AF65-F5344CB8AC3E}">
        <p14:creationId xmlns:p14="http://schemas.microsoft.com/office/powerpoint/2010/main" val="90798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REVENUES</a:t>
            </a:r>
          </a:p>
        </p:txBody>
      </p:sp>
      <p:pic>
        <p:nvPicPr>
          <p:cNvPr id="8" name="Content Placeholder 7"/>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t="17690"/>
          <a:stretch/>
        </p:blipFill>
        <p:spPr>
          <a:xfrm>
            <a:off x="1779098" y="1299989"/>
            <a:ext cx="8633804" cy="5377872"/>
          </a:xfrm>
        </p:spPr>
      </p:pic>
    </p:spTree>
    <p:extLst>
      <p:ext uri="{BB962C8B-B14F-4D97-AF65-F5344CB8AC3E}">
        <p14:creationId xmlns:p14="http://schemas.microsoft.com/office/powerpoint/2010/main" val="275824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rPr>
              <a:t>RESEARCH</a:t>
            </a:r>
            <a:br>
              <a:rPr lang="en-US" dirty="0">
                <a:latin typeface="Arial Black" panose="020B0A04020102020204" pitchFamily="34" charset="0"/>
              </a:rPr>
            </a:br>
            <a:r>
              <a:rPr lang="en-US" sz="2400" dirty="0">
                <a:latin typeface="Arial" panose="020B0604020202020204" pitchFamily="34" charset="0"/>
                <a:cs typeface="Arial" panose="020B0604020202020204" pitchFamily="34" charset="0"/>
              </a:rPr>
              <a:t>Visit </a:t>
            </a:r>
            <a:r>
              <a:rPr lang="en-US" sz="2400" dirty="0">
                <a:latin typeface="Arial" panose="020B0604020202020204" pitchFamily="34" charset="0"/>
                <a:cs typeface="Arial" panose="020B0604020202020204" pitchFamily="34" charset="0"/>
                <a:hlinkClick r:id="rId3"/>
              </a:rPr>
              <a:t>phastdata.org/research</a:t>
            </a:r>
            <a:r>
              <a:rPr lang="en-US"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463627" y="2074707"/>
            <a:ext cx="6299812" cy="3788239"/>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6319242" y="2961108"/>
            <a:ext cx="5434688" cy="2015436"/>
          </a:xfrm>
          <a:prstGeom prst="rect">
            <a:avLst/>
          </a:prstGeom>
          <a:ln>
            <a:solidFill>
              <a:schemeClr val="tx1"/>
            </a:solidFill>
          </a:ln>
        </p:spPr>
      </p:pic>
    </p:spTree>
    <p:extLst>
      <p:ext uri="{BB962C8B-B14F-4D97-AF65-F5344CB8AC3E}">
        <p14:creationId xmlns:p14="http://schemas.microsoft.com/office/powerpoint/2010/main" val="360250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FAQs</a:t>
            </a:r>
          </a:p>
        </p:txBody>
      </p:sp>
      <p:sp>
        <p:nvSpPr>
          <p:cNvPr id="3" name="Content Placeholder 2"/>
          <p:cNvSpPr>
            <a:spLocks noGrp="1"/>
          </p:cNvSpPr>
          <p:nvPr>
            <p:ph sz="half" idx="1"/>
          </p:nvPr>
        </p:nvSpPr>
        <p:spPr>
          <a:xfrm>
            <a:off x="838200" y="1508087"/>
            <a:ext cx="5181600" cy="5142629"/>
          </a:xfrm>
        </p:spPr>
        <p:txBody>
          <a:bodyPr>
            <a:normAutofit/>
          </a:bodyPr>
          <a:lstStyle/>
          <a:p>
            <a:pPr>
              <a:buClr>
                <a:schemeClr val="accent1">
                  <a:lumMod val="60000"/>
                  <a:lumOff val="40000"/>
                </a:schemeClr>
              </a:buClr>
            </a:pPr>
            <a:r>
              <a:rPr lang="en-US" sz="2000" dirty="0">
                <a:solidFill>
                  <a:srgbClr val="0F75BC"/>
                </a:solidFill>
                <a:latin typeface="Arial" panose="020B0604020202020204" pitchFamily="34" charset="0"/>
                <a:cs typeface="Arial" panose="020B0604020202020204" pitchFamily="34" charset="0"/>
              </a:rPr>
              <a:t>Which LHDs can participate?</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Any interested LHD in the U.S.</a:t>
            </a:r>
          </a:p>
          <a:p>
            <a:pPr lvl="1">
              <a:buClr>
                <a:schemeClr val="accent1">
                  <a:lumMod val="60000"/>
                  <a:lumOff val="40000"/>
                </a:schemeClr>
              </a:buClr>
            </a:pPr>
            <a:endParaRPr lang="en-US" sz="1800" dirty="0">
              <a:latin typeface="Arial" panose="020B0604020202020204" pitchFamily="34" charset="0"/>
              <a:cs typeface="Arial" panose="020B0604020202020204" pitchFamily="34" charset="0"/>
            </a:endParaRPr>
          </a:p>
          <a:p>
            <a:pPr>
              <a:buClr>
                <a:schemeClr val="accent1">
                  <a:lumMod val="60000"/>
                  <a:lumOff val="40000"/>
                </a:schemeClr>
              </a:buClr>
            </a:pPr>
            <a:r>
              <a:rPr lang="en-US" sz="2000" dirty="0">
                <a:solidFill>
                  <a:srgbClr val="0F75BC"/>
                </a:solidFill>
                <a:latin typeface="Arial" panose="020B0604020202020204" pitchFamily="34" charset="0"/>
                <a:cs typeface="Arial" panose="020B0604020202020204" pitchFamily="34" charset="0"/>
              </a:rPr>
              <a:t>What are the costs to LHDs?</a:t>
            </a:r>
          </a:p>
          <a:p>
            <a:pPr marL="742950" lvl="2" indent="-285750">
              <a:spcBef>
                <a:spcPts val="1000"/>
              </a:spcBef>
              <a:buClr>
                <a:schemeClr val="accent1">
                  <a:lumMod val="60000"/>
                  <a:lumOff val="40000"/>
                </a:schemeClr>
              </a:buClr>
              <a:buFont typeface="Courier New" panose="02070309020205020404" pitchFamily="49" charset="0"/>
              <a:buChar char="o"/>
            </a:pPr>
            <a:r>
              <a:rPr lang="en-US" sz="1800" dirty="0">
                <a:latin typeface="Arial" panose="020B0604020202020204" pitchFamily="34" charset="0"/>
                <a:cs typeface="Arial" panose="020B0604020202020204" pitchFamily="34" charset="0"/>
              </a:rPr>
              <a:t>There are no costs besides the time LHDs need to spend to crosswalk their data to the uniform COA.</a:t>
            </a:r>
          </a:p>
          <a:p>
            <a:pPr marL="685800" lvl="2">
              <a:spcBef>
                <a:spcPts val="1000"/>
              </a:spcBef>
              <a:buClr>
                <a:schemeClr val="accent1">
                  <a:lumMod val="60000"/>
                  <a:lumOff val="40000"/>
                </a:schemeClr>
              </a:buClr>
            </a:pPr>
            <a:endParaRPr lang="en-US" sz="2000" dirty="0">
              <a:solidFill>
                <a:srgbClr val="0F75BC"/>
              </a:solidFill>
              <a:latin typeface="Arial" panose="020B0604020202020204" pitchFamily="34" charset="0"/>
              <a:cs typeface="Arial" panose="020B0604020202020204" pitchFamily="34" charset="0"/>
            </a:endParaRPr>
          </a:p>
          <a:p>
            <a:pPr>
              <a:buClr>
                <a:schemeClr val="accent1">
                  <a:lumMod val="60000"/>
                  <a:lumOff val="40000"/>
                </a:schemeClr>
              </a:buClr>
            </a:pPr>
            <a:r>
              <a:rPr lang="en-US" sz="2000" dirty="0">
                <a:solidFill>
                  <a:srgbClr val="0F75BC"/>
                </a:solidFill>
                <a:latin typeface="Arial" panose="020B0604020202020204" pitchFamily="34" charset="0"/>
                <a:cs typeface="Arial" panose="020B0604020202020204" pitchFamily="34" charset="0"/>
              </a:rPr>
              <a:t>How many/which years of data do participating LHDs submit to PHAST?</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The most recently closed fiscal year</a:t>
            </a:r>
          </a:p>
          <a:p>
            <a:pPr lvl="1">
              <a:buClr>
                <a:schemeClr val="accent1">
                  <a:lumMod val="60000"/>
                  <a:lumOff val="40000"/>
                </a:schemeClr>
              </a:buClr>
            </a:pPr>
            <a:endParaRPr lang="en-US" sz="1800" dirty="0">
              <a:latin typeface="Arial" panose="020B0604020202020204" pitchFamily="34" charset="0"/>
              <a:cs typeface="Arial" panose="020B0604020202020204" pitchFamily="34" charset="0"/>
            </a:endParaRPr>
          </a:p>
          <a:p>
            <a:pPr>
              <a:buClr>
                <a:schemeClr val="accent1">
                  <a:lumMod val="60000"/>
                  <a:lumOff val="40000"/>
                </a:schemeClr>
              </a:buClr>
            </a:pPr>
            <a:r>
              <a:rPr lang="en-US" sz="2000" dirty="0">
                <a:solidFill>
                  <a:srgbClr val="0F75BC"/>
                </a:solidFill>
                <a:latin typeface="Arial" panose="020B0604020202020204" pitchFamily="34" charset="0"/>
                <a:cs typeface="Arial" panose="020B0604020202020204" pitchFamily="34" charset="0"/>
              </a:rPr>
              <a:t>Are state health departments involved?</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This phase focuses on LHDs, but Alaska (a centralized state) has joined</a:t>
            </a:r>
          </a:p>
          <a:p>
            <a:pPr lvl="1">
              <a:buClr>
                <a:schemeClr val="accent1">
                  <a:lumMod val="60000"/>
                  <a:lumOff val="40000"/>
                </a:schemeClr>
              </a:buClr>
            </a:pPr>
            <a:endParaRPr lang="en-US" sz="16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248400" y="1049414"/>
            <a:ext cx="5181600" cy="5601302"/>
          </a:xfrm>
        </p:spPr>
        <p:txBody>
          <a:bodyPr anchor="ctr">
            <a:normAutofit/>
          </a:bodyPr>
          <a:lstStyle/>
          <a:p>
            <a:pPr>
              <a:buClr>
                <a:schemeClr val="accent1">
                  <a:lumMod val="60000"/>
                  <a:lumOff val="40000"/>
                </a:schemeClr>
              </a:buClr>
            </a:pPr>
            <a:r>
              <a:rPr lang="en-US" sz="2000" dirty="0">
                <a:solidFill>
                  <a:srgbClr val="0F75BC"/>
                </a:solidFill>
                <a:latin typeface="Arial" panose="020B0604020202020204" pitchFamily="34" charset="0"/>
                <a:cs typeface="Arial" panose="020B0604020202020204" pitchFamily="34" charset="0"/>
              </a:rPr>
              <a:t>Does the UCOA distinguish between </a:t>
            </a:r>
            <a:r>
              <a:rPr lang="en-US" sz="2000" dirty="0">
                <a:solidFill>
                  <a:schemeClr val="accent1"/>
                </a:solidFill>
                <a:latin typeface="Arial" panose="020B0604020202020204" pitchFamily="34" charset="0"/>
                <a:cs typeface="Arial" panose="020B0604020202020204" pitchFamily="34" charset="0"/>
              </a:rPr>
              <a:t>foundational and non-foundational public health </a:t>
            </a:r>
            <a:r>
              <a:rPr lang="en-US" sz="2000" dirty="0">
                <a:solidFill>
                  <a:srgbClr val="0F75BC"/>
                </a:solidFill>
                <a:latin typeface="Arial" panose="020B0604020202020204" pitchFamily="34" charset="0"/>
                <a:cs typeface="Arial" panose="020B0604020202020204" pitchFamily="34" charset="0"/>
              </a:rPr>
              <a:t>services?</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Uniform COA is based upon FPHS, but does not distinguish between foundational and non-foundational public health </a:t>
            </a:r>
            <a:r>
              <a:rPr lang="en-US" sz="1800" dirty="0" smtClean="0">
                <a:latin typeface="Arial" panose="020B0604020202020204" pitchFamily="34" charset="0"/>
                <a:cs typeface="Arial" panose="020B0604020202020204" pitchFamily="34" charset="0"/>
              </a:rPr>
              <a:t>programs.  Capabilities </a:t>
            </a:r>
            <a:r>
              <a:rPr lang="en-US" sz="1800" dirty="0">
                <a:latin typeface="Arial" panose="020B0604020202020204" pitchFamily="34" charset="0"/>
                <a:cs typeface="Arial" panose="020B0604020202020204" pitchFamily="34" charset="0"/>
              </a:rPr>
              <a:t>are all foundational.</a:t>
            </a:r>
          </a:p>
          <a:p>
            <a:pPr>
              <a:buClr>
                <a:schemeClr val="accent1">
                  <a:lumMod val="60000"/>
                  <a:lumOff val="40000"/>
                </a:schemeClr>
              </a:buClr>
            </a:pPr>
            <a:r>
              <a:rPr lang="en-US" sz="2000" dirty="0">
                <a:solidFill>
                  <a:srgbClr val="0F75BC"/>
                </a:solidFill>
                <a:latin typeface="Arial" panose="020B0604020202020204" pitchFamily="34" charset="0"/>
                <a:cs typeface="Arial" panose="020B0604020202020204" pitchFamily="34" charset="0"/>
              </a:rPr>
              <a:t>How can a SACCHO get involved?</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Help recruit LHDs</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Assist with training/peer learning </a:t>
            </a:r>
          </a:p>
          <a:p>
            <a:pPr lvl="1">
              <a:buClr>
                <a:schemeClr val="accent1">
                  <a:lumMod val="60000"/>
                  <a:lumOff val="40000"/>
                </a:schemeClr>
              </a:buClr>
            </a:pPr>
            <a:endParaRPr lang="en-US" sz="1600" dirty="0">
              <a:latin typeface="Arial" panose="020B0604020202020204" pitchFamily="34" charset="0"/>
              <a:cs typeface="Arial" panose="020B0604020202020204" pitchFamily="34" charset="0"/>
            </a:endParaRPr>
          </a:p>
          <a:p>
            <a:pPr>
              <a:buClr>
                <a:schemeClr val="accent1">
                  <a:lumMod val="60000"/>
                  <a:lumOff val="40000"/>
                </a:schemeClr>
              </a:buClr>
            </a:pPr>
            <a:r>
              <a:rPr lang="en-US" sz="2000" dirty="0">
                <a:solidFill>
                  <a:srgbClr val="0F75BC"/>
                </a:solidFill>
                <a:latin typeface="Arial" panose="020B0604020202020204" pitchFamily="34" charset="0"/>
                <a:cs typeface="Arial" panose="020B0604020202020204" pitchFamily="34" charset="0"/>
              </a:rPr>
              <a:t>What does the future of  the UCOA look like?</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Project aims to explore how the UCOA can be implemented across LHDs</a:t>
            </a:r>
          </a:p>
          <a:p>
            <a:pPr lvl="1">
              <a:buClr>
                <a:schemeClr val="accent1">
                  <a:lumMod val="60000"/>
                  <a:lumOff val="40000"/>
                </a:schemeClr>
              </a:buClr>
            </a:pPr>
            <a:r>
              <a:rPr lang="en-US" sz="1800" dirty="0">
                <a:latin typeface="Arial" panose="020B0604020202020204" pitchFamily="34" charset="0"/>
                <a:cs typeface="Arial" panose="020B0604020202020204" pitchFamily="34" charset="0"/>
              </a:rPr>
              <a:t>PHAST team is exploring ways to make the UCOA sustainable with help of national organizations</a:t>
            </a:r>
          </a:p>
        </p:txBody>
      </p:sp>
    </p:spTree>
    <p:extLst>
      <p:ext uri="{BB962C8B-B14F-4D97-AF65-F5344CB8AC3E}">
        <p14:creationId xmlns:p14="http://schemas.microsoft.com/office/powerpoint/2010/main" val="16237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NEXT STEPS</a:t>
            </a:r>
          </a:p>
        </p:txBody>
      </p:sp>
      <p:sp>
        <p:nvSpPr>
          <p:cNvPr id="3" name="Content Placeholder 2"/>
          <p:cNvSpPr>
            <a:spLocks noGrp="1"/>
          </p:cNvSpPr>
          <p:nvPr>
            <p:ph type="body" idx="1"/>
          </p:nvPr>
        </p:nvSpPr>
        <p:spPr/>
        <p:txBody>
          <a:bodyPr>
            <a:normAutofit/>
          </a:bodyPr>
          <a:lstStyle/>
          <a:p>
            <a:pPr>
              <a:lnSpc>
                <a:spcPct val="150000"/>
              </a:lnSpc>
              <a:buClr>
                <a:schemeClr val="accent1">
                  <a:lumMod val="60000"/>
                  <a:lumOff val="40000"/>
                </a:schemeClr>
              </a:buClr>
            </a:pPr>
            <a:r>
              <a:rPr lang="en-US" dirty="0">
                <a:solidFill>
                  <a:srgbClr val="0F75BC"/>
                </a:solidFill>
                <a:latin typeface="Arial" panose="020B0604020202020204" pitchFamily="34" charset="0"/>
                <a:cs typeface="Arial" panose="020B0604020202020204" pitchFamily="34" charset="0"/>
              </a:rPr>
              <a:t>Local Health Departments</a:t>
            </a:r>
          </a:p>
        </p:txBody>
      </p:sp>
      <p:sp>
        <p:nvSpPr>
          <p:cNvPr id="6" name="Content Placeholder 5"/>
          <p:cNvSpPr>
            <a:spLocks noGrp="1"/>
          </p:cNvSpPr>
          <p:nvPr>
            <p:ph sz="half" idx="2"/>
          </p:nvPr>
        </p:nvSpPr>
        <p:spPr>
          <a:xfrm>
            <a:off x="839788" y="2505075"/>
            <a:ext cx="5157787" cy="2056765"/>
          </a:xfrm>
        </p:spPr>
        <p:txBody>
          <a:bodyPr>
            <a:normAutofit fontScale="77500" lnSpcReduction="20000"/>
          </a:bodyPr>
          <a:lstStyle/>
          <a:p>
            <a:pPr>
              <a:lnSpc>
                <a:spcPct val="150000"/>
              </a:lnSpc>
              <a:buClr>
                <a:schemeClr val="accent1">
                  <a:lumMod val="60000"/>
                  <a:lumOff val="40000"/>
                </a:schemeClr>
              </a:buClr>
            </a:pPr>
            <a:r>
              <a:rPr lang="en-US" sz="2600" dirty="0">
                <a:latin typeface="Arial" panose="020B0604020202020204" pitchFamily="34" charset="0"/>
                <a:cs typeface="Arial" panose="020B0604020202020204" pitchFamily="34" charset="0"/>
              </a:rPr>
              <a:t>Contact us: </a:t>
            </a:r>
            <a:r>
              <a:rPr lang="en-US" sz="2600" dirty="0">
                <a:latin typeface="Arial" panose="020B0604020202020204" pitchFamily="34" charset="0"/>
                <a:cs typeface="Arial" panose="020B0604020202020204" pitchFamily="34" charset="0"/>
                <a:hlinkClick r:id="rId3"/>
              </a:rPr>
              <a:t>phast@uw.edu</a:t>
            </a:r>
            <a:endParaRPr lang="en-US" sz="2600" dirty="0">
              <a:latin typeface="Arial" panose="020B0604020202020204" pitchFamily="34" charset="0"/>
              <a:cs typeface="Arial" panose="020B0604020202020204" pitchFamily="34" charset="0"/>
            </a:endParaRPr>
          </a:p>
          <a:p>
            <a:pPr>
              <a:lnSpc>
                <a:spcPct val="150000"/>
              </a:lnSpc>
              <a:buClr>
                <a:schemeClr val="accent1">
                  <a:lumMod val="60000"/>
                  <a:lumOff val="40000"/>
                </a:schemeClr>
              </a:buClr>
            </a:pPr>
            <a:r>
              <a:rPr lang="en-US" sz="2600" dirty="0">
                <a:latin typeface="Arial" panose="020B0604020202020204" pitchFamily="34" charset="0"/>
                <a:cs typeface="Arial" panose="020B0604020202020204" pitchFamily="34" charset="0"/>
              </a:rPr>
              <a:t>Review &amp; sign MOU	</a:t>
            </a:r>
          </a:p>
          <a:p>
            <a:pPr>
              <a:lnSpc>
                <a:spcPct val="150000"/>
              </a:lnSpc>
              <a:buClr>
                <a:schemeClr val="accent1">
                  <a:lumMod val="60000"/>
                  <a:lumOff val="40000"/>
                </a:schemeClr>
              </a:buClr>
            </a:pPr>
            <a:r>
              <a:rPr lang="en-US" sz="2600" dirty="0">
                <a:latin typeface="Arial" panose="020B0604020202020204" pitchFamily="34" charset="0"/>
                <a:cs typeface="Arial" panose="020B0604020202020204" pitchFamily="34" charset="0"/>
              </a:rPr>
              <a:t>Complete online training &amp; crosswalking beginning in March 2019</a:t>
            </a:r>
          </a:p>
          <a:p>
            <a:endParaRPr lang="en-US" sz="20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
          </p:nvPr>
        </p:nvSpPr>
        <p:spPr/>
        <p:txBody>
          <a:bodyPr/>
          <a:lstStyle/>
          <a:p>
            <a:r>
              <a:rPr lang="en-US" dirty="0">
                <a:solidFill>
                  <a:srgbClr val="0F75BC"/>
                </a:solidFill>
                <a:latin typeface="Arial" panose="020B0604020202020204" pitchFamily="34" charset="0"/>
                <a:cs typeface="Arial" panose="020B0604020202020204" pitchFamily="34" charset="0"/>
              </a:rPr>
              <a:t>SACCHOs</a:t>
            </a:r>
          </a:p>
        </p:txBody>
      </p:sp>
      <p:sp>
        <p:nvSpPr>
          <p:cNvPr id="8" name="Content Placeholder 7"/>
          <p:cNvSpPr>
            <a:spLocks noGrp="1"/>
          </p:cNvSpPr>
          <p:nvPr>
            <p:ph sz="quarter" idx="4"/>
          </p:nvPr>
        </p:nvSpPr>
        <p:spPr>
          <a:xfrm>
            <a:off x="6172200" y="2505075"/>
            <a:ext cx="5183188" cy="2056765"/>
          </a:xfrm>
        </p:spPr>
        <p:txBody>
          <a:bodyPr>
            <a:noAutofit/>
          </a:bodyPr>
          <a:lstStyle/>
          <a:p>
            <a:pPr>
              <a:lnSpc>
                <a:spcPct val="150000"/>
              </a:lnSpc>
              <a:buClr>
                <a:schemeClr val="accent1">
                  <a:lumMod val="60000"/>
                  <a:lumOff val="40000"/>
                </a:schemeClr>
              </a:buClr>
            </a:pPr>
            <a:r>
              <a:rPr lang="en-US" sz="2000" dirty="0">
                <a:latin typeface="Arial" panose="020B0604020202020204" pitchFamily="34" charset="0"/>
                <a:cs typeface="Arial" panose="020B0604020202020204" pitchFamily="34" charset="0"/>
              </a:rPr>
              <a:t>Share our materials with your LHDs</a:t>
            </a:r>
          </a:p>
          <a:p>
            <a:pPr>
              <a:lnSpc>
                <a:spcPct val="150000"/>
              </a:lnSpc>
              <a:buClr>
                <a:schemeClr val="accent1">
                  <a:lumMod val="60000"/>
                  <a:lumOff val="40000"/>
                </a:schemeClr>
              </a:buClr>
            </a:pPr>
            <a:r>
              <a:rPr lang="en-US" sz="2000" dirty="0">
                <a:latin typeface="Arial" panose="020B0604020202020204" pitchFamily="34" charset="0"/>
                <a:cs typeface="Arial" panose="020B0604020202020204" pitchFamily="34" charset="0"/>
              </a:rPr>
              <a:t>Learn more about assisting PHAST with TA and administration</a:t>
            </a:r>
          </a:p>
          <a:p>
            <a:pPr lvl="1">
              <a:lnSpc>
                <a:spcPct val="150000"/>
              </a:lnSpc>
              <a:buClr>
                <a:schemeClr val="accent1">
                  <a:lumMod val="60000"/>
                  <a:lumOff val="40000"/>
                </a:schemeClr>
              </a:buClr>
              <a:buFont typeface="Arial" panose="020B0604020202020204" pitchFamily="34" charset="0"/>
              <a:buChar char="•"/>
            </a:pPr>
            <a:r>
              <a:rPr lang="en-US" sz="1600" dirty="0">
                <a:latin typeface="Arial" panose="020B0604020202020204" pitchFamily="34" charset="0"/>
                <a:cs typeface="Arial" panose="020B0604020202020204" pitchFamily="34" charset="0"/>
              </a:rPr>
              <a:t>Incentive payments available to SACCHOs</a:t>
            </a:r>
          </a:p>
          <a:p>
            <a:endParaRPr lang="en-US" sz="2000" dirty="0">
              <a:latin typeface="Arial" panose="020B0604020202020204" pitchFamily="34" charset="0"/>
              <a:cs typeface="Arial" panose="020B0604020202020204" pitchFamily="34" charset="0"/>
            </a:endParaRPr>
          </a:p>
        </p:txBody>
      </p:sp>
      <p:sp>
        <p:nvSpPr>
          <p:cNvPr id="9" name="TextBox 8"/>
          <p:cNvSpPr txBox="1"/>
          <p:nvPr/>
        </p:nvSpPr>
        <p:spPr>
          <a:xfrm>
            <a:off x="1879600" y="5019040"/>
            <a:ext cx="8412480" cy="923330"/>
          </a:xfrm>
          <a:prstGeom prst="rect">
            <a:avLst/>
          </a:prstGeom>
          <a:noFill/>
        </p:spPr>
        <p:txBody>
          <a:bodyPr wrap="square" rtlCol="0">
            <a:spAutoFit/>
          </a:bodyPr>
          <a:lstStyle/>
          <a:p>
            <a:pPr algn="ctr">
              <a:lnSpc>
                <a:spcPct val="150000"/>
              </a:lnSpc>
              <a:buClr>
                <a:schemeClr val="accent1">
                  <a:lumMod val="60000"/>
                  <a:lumOff val="40000"/>
                </a:schemeClr>
              </a:buClr>
            </a:pPr>
            <a:r>
              <a:rPr lang="en-US" dirty="0">
                <a:latin typeface="Arial" panose="020B0604020202020204" pitchFamily="34" charset="0"/>
                <a:cs typeface="Arial" panose="020B0604020202020204" pitchFamily="34" charset="0"/>
              </a:rPr>
              <a:t>Learn more at our website: </a:t>
            </a:r>
            <a:r>
              <a:rPr lang="en-US" dirty="0">
                <a:latin typeface="Arial" panose="020B0604020202020204" pitchFamily="34" charset="0"/>
                <a:cs typeface="Arial" panose="020B0604020202020204" pitchFamily="34" charset="0"/>
                <a:hlinkClick r:id="rId4"/>
              </a:rPr>
              <a:t>coa.phastdata.org </a:t>
            </a:r>
            <a:r>
              <a:rPr lang="en-US" dirty="0">
                <a:latin typeface="Arial" panose="020B0604020202020204" pitchFamily="34" charset="0"/>
                <a:cs typeface="Arial" panose="020B0604020202020204" pitchFamily="34" charset="0"/>
                <a:hlinkClick r:id="rId5"/>
              </a:rPr>
              <a:t> </a:t>
            </a:r>
            <a:endParaRPr lang="en-US" dirty="0">
              <a:latin typeface="Arial" panose="020B0604020202020204" pitchFamily="34" charset="0"/>
              <a:cs typeface="Arial" panose="020B0604020202020204" pitchFamily="34" charset="0"/>
            </a:endParaRPr>
          </a:p>
          <a:p>
            <a:pPr algn="ctr">
              <a:lnSpc>
                <a:spcPct val="150000"/>
              </a:lnSpc>
              <a:buClr>
                <a:schemeClr val="accent1">
                  <a:lumMod val="60000"/>
                  <a:lumOff val="40000"/>
                </a:schemeClr>
              </a:buClr>
            </a:pPr>
            <a:r>
              <a:rPr lang="en-US" dirty="0">
                <a:latin typeface="Arial" panose="020B0604020202020204" pitchFamily="34" charset="0"/>
                <a:cs typeface="Arial" panose="020B0604020202020204" pitchFamily="34" charset="0"/>
              </a:rPr>
              <a:t>View public visualizations: </a:t>
            </a:r>
            <a:r>
              <a:rPr lang="en-US" dirty="0">
                <a:latin typeface="Arial" panose="020B0604020202020204" pitchFamily="34" charset="0"/>
                <a:cs typeface="Arial" panose="020B0604020202020204" pitchFamily="34" charset="0"/>
                <a:hlinkClick r:id="rId6"/>
              </a:rPr>
              <a:t>phastdata.org/</a:t>
            </a:r>
            <a:r>
              <a:rPr lang="en-US" dirty="0" err="1">
                <a:latin typeface="Arial" panose="020B0604020202020204" pitchFamily="34" charset="0"/>
                <a:cs typeface="Arial" panose="020B0604020202020204" pitchFamily="34" charset="0"/>
                <a:hlinkClick r:id="rId6"/>
              </a:rPr>
              <a:t>viz</a:t>
            </a:r>
            <a:r>
              <a:rPr lang="en-US" dirty="0">
                <a:latin typeface="Arial" panose="020B0604020202020204" pitchFamily="34" charset="0"/>
                <a:cs typeface="Arial" panose="020B0604020202020204" pitchFamily="34" charset="0"/>
                <a:hlinkClick r:id="rId6"/>
              </a:rPr>
              <a:t>/</a:t>
            </a:r>
            <a:r>
              <a:rPr lang="en-US" dirty="0" err="1">
                <a:latin typeface="Arial" panose="020B0604020202020204" pitchFamily="34" charset="0"/>
                <a:cs typeface="Arial" panose="020B0604020202020204" pitchFamily="34" charset="0"/>
                <a:hlinkClick r:id="rId6"/>
              </a:rPr>
              <a:t>coa</a:t>
            </a:r>
            <a:r>
              <a:rPr lang="en-US" dirty="0">
                <a:latin typeface="Arial" panose="020B0604020202020204" pitchFamily="34" charset="0"/>
                <a:cs typeface="Arial" panose="020B0604020202020204" pitchFamily="34" charset="0"/>
                <a:hlinkClick r:id="rId6"/>
              </a:rPr>
              <a:t>-dashboard</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8730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Questions?</a:t>
            </a:r>
          </a:p>
        </p:txBody>
      </p:sp>
      <p:sp>
        <p:nvSpPr>
          <p:cNvPr id="3" name="Text Placeholder 2"/>
          <p:cNvSpPr>
            <a:spLocks noGrp="1"/>
          </p:cNvSpPr>
          <p:nvPr>
            <p:ph type="body" idx="1"/>
          </p:nvPr>
        </p:nvSpPr>
        <p:spPr/>
        <p:txBody>
          <a:bodyPr/>
          <a:lstStyle/>
          <a:p>
            <a:r>
              <a:rPr lang="en-US" dirty="0">
                <a:solidFill>
                  <a:srgbClr val="0F75BC"/>
                </a:solidFill>
                <a:latin typeface="Arial" panose="020B0604020202020204" pitchFamily="34" charset="0"/>
                <a:cs typeface="Arial" panose="020B0604020202020204" pitchFamily="34" charset="0"/>
              </a:rPr>
              <a:t>E-mail Melinda Schultz</a:t>
            </a:r>
          </a:p>
          <a:p>
            <a:r>
              <a:rPr lang="en-US" dirty="0">
                <a:solidFill>
                  <a:srgbClr val="0F75BC"/>
                </a:solidFill>
                <a:latin typeface="Arial" panose="020B0604020202020204" pitchFamily="34" charset="0"/>
                <a:cs typeface="Arial" panose="020B0604020202020204" pitchFamily="34" charset="0"/>
              </a:rPr>
              <a:t>schulm5@uw.edu	</a:t>
            </a:r>
          </a:p>
        </p:txBody>
      </p:sp>
      <p:pic>
        <p:nvPicPr>
          <p:cNvPr id="4" name="Picture 3" descr="6 &lt;strong&gt;Questions&lt;/strong&gt; to Ask Before Choosing an LMS - Capterra Blog | e-Learning Bookmarking Service - 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650" y="1038818"/>
            <a:ext cx="5274971" cy="3956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853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688975"/>
          </a:xfrm>
        </p:spPr>
        <p:txBody>
          <a:bodyPr>
            <a:noAutofit/>
          </a:bodyPr>
          <a:lstStyle/>
          <a:p>
            <a:r>
              <a:rPr lang="en-US" dirty="0">
                <a:latin typeface="Arial Black" panose="020B0A04020102020204" pitchFamily="34" charset="0"/>
              </a:rPr>
              <a:t>PROJECT TEAM</a:t>
            </a:r>
          </a:p>
        </p:txBody>
      </p:sp>
      <p:graphicFrame>
        <p:nvGraphicFramePr>
          <p:cNvPr id="4" name="Diagram 3"/>
          <p:cNvGraphicFramePr/>
          <p:nvPr>
            <p:extLst>
              <p:ext uri="{D42A27DB-BD31-4B8C-83A1-F6EECF244321}">
                <p14:modId xmlns:p14="http://schemas.microsoft.com/office/powerpoint/2010/main" val="3148960810"/>
              </p:ext>
            </p:extLst>
          </p:nvPr>
        </p:nvGraphicFramePr>
        <p:xfrm>
          <a:off x="2318196" y="1339403"/>
          <a:ext cx="7841803" cy="479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50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rPr>
              <a:t>NATIONAL ADVISORY COMMITTEE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142424"/>
              </p:ext>
            </p:extLst>
          </p:nvPr>
        </p:nvGraphicFramePr>
        <p:xfrm>
          <a:off x="838200" y="1825625"/>
          <a:ext cx="10515600" cy="399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7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THE CHALLENGE</a:t>
            </a:r>
          </a:p>
        </p:txBody>
      </p:sp>
      <p:sp>
        <p:nvSpPr>
          <p:cNvPr id="3" name="Content Placeholder 2"/>
          <p:cNvSpPr>
            <a:spLocks noGrp="1"/>
          </p:cNvSpPr>
          <p:nvPr>
            <p:ph sz="half" idx="1"/>
          </p:nvPr>
        </p:nvSpPr>
        <p:spPr/>
        <p:txBody>
          <a:bodyPr anchor="ctr">
            <a:normAutofit lnSpcReduction="10000"/>
          </a:bodyPr>
          <a:lstStyle/>
          <a:p>
            <a:pPr>
              <a:lnSpc>
                <a:spcPct val="100000"/>
              </a:lnSpc>
              <a:buClr>
                <a:schemeClr val="accent1">
                  <a:lumMod val="60000"/>
                  <a:lumOff val="40000"/>
                </a:schemeClr>
              </a:buClr>
            </a:pPr>
            <a:r>
              <a:rPr lang="en-US" b="1" dirty="0">
                <a:latin typeface="Arial" panose="020B0604020202020204" pitchFamily="34" charset="0"/>
                <a:cs typeface="Arial" panose="020B0604020202020204" pitchFamily="34" charset="0"/>
              </a:rPr>
              <a:t>Declining funding </a:t>
            </a:r>
            <a:r>
              <a:rPr lang="en-US" dirty="0">
                <a:latin typeface="Arial" panose="020B0604020202020204" pitchFamily="34" charset="0"/>
                <a:cs typeface="Arial" panose="020B0604020202020204" pitchFamily="34" charset="0"/>
              </a:rPr>
              <a:t>for public health </a:t>
            </a:r>
          </a:p>
          <a:p>
            <a:pPr>
              <a:lnSpc>
                <a:spcPct val="100000"/>
              </a:lnSpc>
              <a:buClr>
                <a:schemeClr val="accent1">
                  <a:lumMod val="60000"/>
                  <a:lumOff val="40000"/>
                </a:schemeClr>
              </a:buClr>
            </a:pPr>
            <a:r>
              <a:rPr lang="en-US" dirty="0">
                <a:latin typeface="Arial" panose="020B0604020202020204" pitchFamily="34" charset="0"/>
                <a:cs typeface="Arial" panose="020B0604020202020204" pitchFamily="34" charset="0"/>
              </a:rPr>
              <a:t>Need to make evidence-based case for public health funding: </a:t>
            </a:r>
            <a:r>
              <a:rPr lang="en-US" b="1" dirty="0">
                <a:latin typeface="Arial" panose="020B0604020202020204" pitchFamily="34" charset="0"/>
                <a:cs typeface="Arial" panose="020B0604020202020204" pitchFamily="34" charset="0"/>
              </a:rPr>
              <a:t>what is the ROI </a:t>
            </a:r>
            <a:r>
              <a:rPr lang="en-US" dirty="0">
                <a:latin typeface="Arial" panose="020B0604020202020204" pitchFamily="34" charset="0"/>
                <a:cs typeface="Arial" panose="020B0604020202020204" pitchFamily="34" charset="0"/>
              </a:rPr>
              <a:t>for individual programs?</a:t>
            </a:r>
          </a:p>
          <a:p>
            <a:pPr>
              <a:lnSpc>
                <a:spcPct val="100000"/>
              </a:lnSpc>
              <a:buClr>
                <a:schemeClr val="accent1">
                  <a:lumMod val="60000"/>
                  <a:lumOff val="40000"/>
                </a:schemeClr>
              </a:buClr>
            </a:pPr>
            <a:r>
              <a:rPr lang="en-US" b="1" dirty="0">
                <a:latin typeface="Arial" panose="020B0604020202020204" pitchFamily="34" charset="0"/>
                <a:cs typeface="Arial" panose="020B0604020202020204" pitchFamily="34" charset="0"/>
              </a:rPr>
              <a:t>Difficult to compare </a:t>
            </a:r>
            <a:r>
              <a:rPr lang="en-US" dirty="0">
                <a:latin typeface="Arial" panose="020B0604020202020204" pitchFamily="34" charset="0"/>
                <a:cs typeface="Arial" panose="020B0604020202020204" pitchFamily="34" charset="0"/>
              </a:rPr>
              <a:t>financial performance and budgets across public health agencies</a:t>
            </a:r>
          </a:p>
          <a:p>
            <a:pPr marL="0" indent="0">
              <a:buNone/>
            </a:pPr>
            <a:endParaRPr lang="en-US"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6558442"/>
              </p:ext>
            </p:extLst>
          </p:nvPr>
        </p:nvGraphicFramePr>
        <p:xfrm>
          <a:off x="6312665" y="1690688"/>
          <a:ext cx="5409434" cy="3509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35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HOW THE UCOA CAN HELP</a:t>
            </a:r>
          </a:p>
        </p:txBody>
      </p:sp>
      <p:sp>
        <p:nvSpPr>
          <p:cNvPr id="3" name="Content Placeholder 2"/>
          <p:cNvSpPr>
            <a:spLocks noGrp="1"/>
          </p:cNvSpPr>
          <p:nvPr>
            <p:ph sz="half" idx="1"/>
          </p:nvPr>
        </p:nvSpPr>
        <p:spPr/>
        <p:txBody>
          <a:bodyPr anchor="t">
            <a:noAutofit/>
          </a:bodyPr>
          <a:lstStyle/>
          <a:p>
            <a:pPr marL="0" lvl="0" indent="0">
              <a:spcAft>
                <a:spcPts val="600"/>
              </a:spcAft>
              <a:buClr>
                <a:schemeClr val="accent1">
                  <a:lumMod val="60000"/>
                  <a:lumOff val="40000"/>
                </a:schemeClr>
              </a:buClr>
              <a:buNone/>
            </a:pPr>
            <a:r>
              <a:rPr lang="en-US" dirty="0">
                <a:solidFill>
                  <a:srgbClr val="0F75BC"/>
                </a:solidFill>
                <a:latin typeface="Arial" panose="020B0604020202020204" pitchFamily="34" charset="0"/>
                <a:cs typeface="Arial" panose="020B0604020202020204" pitchFamily="34" charset="0"/>
              </a:rPr>
              <a:t>Manage</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Understand the total costs of programs and services</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Analyze revenue sources</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Improve the budgeting process</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Improve performance management</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Improve external reporting</a:t>
            </a:r>
          </a:p>
          <a:p>
            <a:pPr lvl="1">
              <a:spcAft>
                <a:spcPts val="600"/>
              </a:spcAft>
              <a:buClr>
                <a:schemeClr val="accent1">
                  <a:lumMod val="60000"/>
                  <a:lumOff val="40000"/>
                </a:schemeClr>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spcAft>
                <a:spcPts val="600"/>
              </a:spcAft>
              <a:buClr>
                <a:schemeClr val="accent1">
                  <a:lumMod val="60000"/>
                  <a:lumOff val="40000"/>
                </a:schemeClr>
              </a:buClr>
            </a:pPr>
            <a:endParaRPr lang="en-US" sz="2200"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6172200" y="1825625"/>
            <a:ext cx="5181600" cy="4449669"/>
          </a:xfrm>
        </p:spPr>
        <p:txBody>
          <a:bodyPr>
            <a:noAutofit/>
          </a:bodyPr>
          <a:lstStyle/>
          <a:p>
            <a:pPr marL="0" indent="0">
              <a:spcAft>
                <a:spcPts val="600"/>
              </a:spcAft>
              <a:buClr>
                <a:schemeClr val="accent1">
                  <a:lumMod val="60000"/>
                  <a:lumOff val="40000"/>
                </a:schemeClr>
              </a:buClr>
              <a:buNone/>
            </a:pPr>
            <a:r>
              <a:rPr lang="en-US" dirty="0">
                <a:solidFill>
                  <a:srgbClr val="0F75BC"/>
                </a:solidFill>
                <a:latin typeface="Arial" panose="020B0604020202020204" pitchFamily="34" charset="0"/>
                <a:cs typeface="Arial" panose="020B0604020202020204" pitchFamily="34" charset="0"/>
              </a:rPr>
              <a:t>Compare</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Benchmark financial performance</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Evaluate cross-jurisdictional sharing arrangements</a:t>
            </a:r>
          </a:p>
          <a:p>
            <a:pPr marL="0" lvl="0" indent="0">
              <a:spcAft>
                <a:spcPts val="600"/>
              </a:spcAft>
              <a:buClr>
                <a:schemeClr val="accent1">
                  <a:lumMod val="60000"/>
                  <a:lumOff val="40000"/>
                </a:schemeClr>
              </a:buClr>
              <a:buNone/>
            </a:pPr>
            <a:r>
              <a:rPr lang="en-US" dirty="0">
                <a:solidFill>
                  <a:srgbClr val="0F75BC"/>
                </a:solidFill>
                <a:latin typeface="Arial" panose="020B0604020202020204" pitchFamily="34" charset="0"/>
                <a:cs typeface="Arial" panose="020B0604020202020204" pitchFamily="34" charset="0"/>
              </a:rPr>
              <a:t>Communicate</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Communicate financial accountability and the value of public health to the community </a:t>
            </a:r>
          </a:p>
          <a:p>
            <a:pPr lvl="1">
              <a:spcAft>
                <a:spcPts val="600"/>
              </a:spcAft>
              <a:buClr>
                <a:schemeClr val="accent1">
                  <a:lumMod val="60000"/>
                  <a:lumOff val="40000"/>
                </a:schemeClr>
              </a:buClr>
              <a:buFont typeface="Arial" panose="020B0604020202020204" pitchFamily="34" charset="0"/>
              <a:buChar char="•"/>
            </a:pPr>
            <a:r>
              <a:rPr lang="en-US" sz="2000" dirty="0">
                <a:latin typeface="Arial" panose="020B0604020202020204" pitchFamily="34" charset="0"/>
                <a:cs typeface="Arial" panose="020B0604020202020204" pitchFamily="34" charset="0"/>
              </a:rPr>
              <a:t>Help legislators and boards of health understand the need for added investments in public health</a:t>
            </a:r>
          </a:p>
        </p:txBody>
      </p:sp>
    </p:spTree>
    <p:extLst>
      <p:ext uri="{BB962C8B-B14F-4D97-AF65-F5344CB8AC3E}">
        <p14:creationId xmlns:p14="http://schemas.microsoft.com/office/powerpoint/2010/main" val="353826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E994-C9F9-4894-85DF-5BDFD04B319C}"/>
              </a:ext>
            </a:extLst>
          </p:cNvPr>
          <p:cNvSpPr>
            <a:spLocks noGrp="1"/>
          </p:cNvSpPr>
          <p:nvPr>
            <p:ph type="title"/>
          </p:nvPr>
        </p:nvSpPr>
        <p:spPr>
          <a:xfrm>
            <a:off x="838200" y="365125"/>
            <a:ext cx="10515600" cy="1741971"/>
          </a:xfrm>
        </p:spPr>
        <p:txBody>
          <a:bodyPr>
            <a:normAutofit/>
          </a:bodyPr>
          <a:lstStyle/>
          <a:p>
            <a:r>
              <a:rPr lang="en-US" b="1" dirty="0">
                <a:latin typeface="Arial Black" panose="020B0A04020102020204" pitchFamily="34" charset="0"/>
                <a:cs typeface="Arial" panose="020B0604020202020204" pitchFamily="34" charset="0"/>
              </a:rPr>
              <a:t>A useful framework for reporting on public health finance</a:t>
            </a:r>
            <a:r>
              <a:rPr lang="en-US" sz="2000" dirty="0">
                <a:latin typeface="Arial Black" panose="020B0A040201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236BFBD-C00E-4B5F-93BE-C8212EDF5671}"/>
              </a:ext>
            </a:extLst>
          </p:cNvPr>
          <p:cNvSpPr>
            <a:spLocks noGrp="1"/>
          </p:cNvSpPr>
          <p:nvPr>
            <p:ph sz="half" idx="2"/>
          </p:nvPr>
        </p:nvSpPr>
        <p:spPr>
          <a:xfrm>
            <a:off x="576470" y="1974574"/>
            <a:ext cx="9508434" cy="3901729"/>
          </a:xfrm>
        </p:spPr>
        <p:txBody>
          <a:bodyPr>
            <a:noAutofit/>
          </a:bodyPr>
          <a:lstStyle/>
          <a:p>
            <a:pPr marL="628650" lvl="1"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“The guidebook is a good sort of example or model because I think we could do more to try and standardize reporting by being more clear.” </a:t>
            </a:r>
            <a:endParaRPr lang="en-US" i="1" dirty="0">
              <a:latin typeface="Arial" panose="020B0604020202020204" pitchFamily="34" charset="0"/>
              <a:cs typeface="Arial" panose="020B0604020202020204" pitchFamily="34" charset="0"/>
            </a:endParaRPr>
          </a:p>
          <a:p>
            <a:pPr marL="628650" lvl="1" indent="-171450">
              <a:spcAft>
                <a:spcPts val="1200"/>
              </a:spcAft>
              <a:buFont typeface="Arial" panose="020B0604020202020204" pitchFamily="34" charset="0"/>
              <a:buChar char="•"/>
            </a:pP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…I haven’t had comparisons like this before with other counties or other areas, and even though I get a budget document from our auditor’s office, it doesn’t lay out the information this way.”</a:t>
            </a:r>
          </a:p>
          <a:p>
            <a:pPr marL="628650" lvl="1"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 used it to re-build a front-load […way of] digesting of our general ledger and various expenses and revenues to then feed into the article XI claiming. Since not everything we do is claimable, you have to be able to really digest and look at your data.”</a:t>
            </a:r>
          </a:p>
          <a:p>
            <a:endParaRPr lang="en-US" dirty="0"/>
          </a:p>
        </p:txBody>
      </p:sp>
    </p:spTree>
    <p:extLst>
      <p:ext uri="{BB962C8B-B14F-4D97-AF65-F5344CB8AC3E}">
        <p14:creationId xmlns:p14="http://schemas.microsoft.com/office/powerpoint/2010/main" val="186925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HOW IT WORKS: ALIGN</a:t>
            </a:r>
          </a:p>
        </p:txBody>
      </p:sp>
      <p:sp>
        <p:nvSpPr>
          <p:cNvPr id="3" name="Content Placeholder 2"/>
          <p:cNvSpPr>
            <a:spLocks noGrp="1"/>
          </p:cNvSpPr>
          <p:nvPr>
            <p:ph idx="1"/>
          </p:nvPr>
        </p:nvSpPr>
        <p:spPr>
          <a:xfrm>
            <a:off x="723901" y="1501979"/>
            <a:ext cx="4572000" cy="4636062"/>
          </a:xfrm>
        </p:spPr>
        <p:txBody>
          <a:bodyPr>
            <a:noAutofit/>
          </a:bodyPr>
          <a:lstStyle/>
          <a:p>
            <a:pPr>
              <a:lnSpc>
                <a:spcPct val="110000"/>
              </a:lnSpc>
              <a:buClr>
                <a:schemeClr val="accent1">
                  <a:lumMod val="60000"/>
                  <a:lumOff val="40000"/>
                </a:schemeClr>
              </a:buClr>
            </a:pPr>
            <a:r>
              <a:rPr lang="en-US" sz="2000" dirty="0">
                <a:latin typeface="Arial" panose="020B0604020202020204" pitchFamily="34" charset="0"/>
                <a:cs typeface="Arial" panose="020B0604020202020204" pitchFamily="34" charset="0"/>
              </a:rPr>
              <a:t>The Uniform Chart of Accounts (UCOA) </a:t>
            </a:r>
            <a:r>
              <a:rPr lang="en-US" sz="2000" b="1" dirty="0">
                <a:latin typeface="Arial" panose="020B0604020202020204" pitchFamily="34" charset="0"/>
                <a:cs typeface="Arial" panose="020B0604020202020204" pitchFamily="34" charset="0"/>
              </a:rPr>
              <a:t>complements</a:t>
            </a:r>
            <a:r>
              <a:rPr lang="en-US" sz="2000" dirty="0">
                <a:latin typeface="Arial" panose="020B0604020202020204" pitchFamily="34" charset="0"/>
                <a:cs typeface="Arial" panose="020B0604020202020204" pitchFamily="34" charset="0"/>
              </a:rPr>
              <a:t>—but does not replace—participating public health agencies’ COAs</a:t>
            </a:r>
          </a:p>
          <a:p>
            <a:pPr>
              <a:lnSpc>
                <a:spcPct val="110000"/>
              </a:lnSpc>
              <a:buClr>
                <a:schemeClr val="accent1">
                  <a:lumMod val="60000"/>
                  <a:lumOff val="40000"/>
                </a:schemeClr>
              </a:buClr>
            </a:pPr>
            <a:r>
              <a:rPr lang="en-US" sz="2000" dirty="0">
                <a:latin typeface="Arial" panose="020B0604020202020204" pitchFamily="34" charset="0"/>
                <a:cs typeface="Arial" panose="020B0604020202020204" pitchFamily="34" charset="0"/>
              </a:rPr>
              <a:t>Participating public health agencies will </a:t>
            </a:r>
            <a:r>
              <a:rPr lang="en-US" sz="2000" b="1" dirty="0">
                <a:latin typeface="Arial" panose="020B0604020202020204" pitchFamily="34" charset="0"/>
                <a:cs typeface="Arial" panose="020B0604020202020204" pitchFamily="34" charset="0"/>
              </a:rPr>
              <a:t>crosswalk</a:t>
            </a:r>
            <a:r>
              <a:rPr lang="en-US" sz="2000" dirty="0">
                <a:latin typeface="Arial" panose="020B0604020202020204" pitchFamily="34" charset="0"/>
                <a:cs typeface="Arial" panose="020B0604020202020204" pitchFamily="34" charset="0"/>
              </a:rPr>
              <a:t>—or map—financial information from their agency-specific COA to the UCOA</a:t>
            </a:r>
          </a:p>
          <a:p>
            <a:pPr>
              <a:lnSpc>
                <a:spcPct val="110000"/>
              </a:lnSpc>
              <a:buClr>
                <a:schemeClr val="accent1">
                  <a:lumMod val="60000"/>
                  <a:lumOff val="40000"/>
                </a:schemeClr>
              </a:buClr>
            </a:pPr>
            <a:r>
              <a:rPr lang="en-US" sz="2000" dirty="0">
                <a:latin typeface="Arial" panose="020B0604020202020204" pitchFamily="34" charset="0"/>
                <a:cs typeface="Arial" panose="020B0604020202020204" pitchFamily="34" charset="0"/>
              </a:rPr>
              <a:t>Financial information reported includes </a:t>
            </a:r>
            <a:r>
              <a:rPr lang="en-US" sz="2000" b="1" dirty="0">
                <a:latin typeface="Arial" panose="020B0604020202020204" pitchFamily="34" charset="0"/>
                <a:cs typeface="Arial" panose="020B0604020202020204" pitchFamily="34" charset="0"/>
              </a:rPr>
              <a:t>expenditures</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revenues</a:t>
            </a:r>
            <a:r>
              <a:rPr lang="en-US" sz="2000" dirty="0">
                <a:latin typeface="Arial" panose="020B0604020202020204" pitchFamily="34" charset="0"/>
                <a:cs typeface="Arial" panose="020B0604020202020204" pitchFamily="34" charset="0"/>
              </a:rPr>
              <a:t>, broken down into key categories</a:t>
            </a:r>
          </a:p>
        </p:txBody>
      </p:sp>
      <p:pic>
        <p:nvPicPr>
          <p:cNvPr id="4" name="Picture 3">
            <a:extLst>
              <a:ext uri="{FF2B5EF4-FFF2-40B4-BE49-F238E27FC236}">
                <a16:creationId xmlns:a16="http://schemas.microsoft.com/office/drawing/2014/main" id="{D18ACF29-4320-410D-B56D-E93100690568}"/>
              </a:ext>
            </a:extLst>
          </p:cNvPr>
          <p:cNvPicPr>
            <a:picLocks noChangeAspect="1"/>
          </p:cNvPicPr>
          <p:nvPr/>
        </p:nvPicPr>
        <p:blipFill>
          <a:blip r:embed="rId3"/>
          <a:stretch>
            <a:fillRect/>
          </a:stretch>
        </p:blipFill>
        <p:spPr>
          <a:xfrm>
            <a:off x="5497417" y="1412069"/>
            <a:ext cx="6300011" cy="4529492"/>
          </a:xfrm>
          <a:prstGeom prst="rect">
            <a:avLst/>
          </a:prstGeom>
        </p:spPr>
      </p:pic>
    </p:spTree>
    <p:extLst>
      <p:ext uri="{BB962C8B-B14F-4D97-AF65-F5344CB8AC3E}">
        <p14:creationId xmlns:p14="http://schemas.microsoft.com/office/powerpoint/2010/main" val="313907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5225335"/>
              </p:ext>
            </p:extLst>
          </p:nvPr>
        </p:nvGraphicFramePr>
        <p:xfrm>
          <a:off x="508000" y="547581"/>
          <a:ext cx="11165840" cy="5843559"/>
        </p:xfrm>
        <a:graphic>
          <a:graphicData uri="http://schemas.openxmlformats.org/drawingml/2006/table">
            <a:tbl>
              <a:tblPr/>
              <a:tblGrid>
                <a:gridCol w="1347291">
                  <a:extLst>
                    <a:ext uri="{9D8B030D-6E8A-4147-A177-3AD203B41FA5}">
                      <a16:colId xmlns:a16="http://schemas.microsoft.com/office/drawing/2014/main" val="1330091621"/>
                    </a:ext>
                  </a:extLst>
                </a:gridCol>
                <a:gridCol w="278309">
                  <a:extLst>
                    <a:ext uri="{9D8B030D-6E8A-4147-A177-3AD203B41FA5}">
                      <a16:colId xmlns:a16="http://schemas.microsoft.com/office/drawing/2014/main" val="2840239745"/>
                    </a:ext>
                  </a:extLst>
                </a:gridCol>
                <a:gridCol w="1524000">
                  <a:extLst>
                    <a:ext uri="{9D8B030D-6E8A-4147-A177-3AD203B41FA5}">
                      <a16:colId xmlns:a16="http://schemas.microsoft.com/office/drawing/2014/main" val="2508207309"/>
                    </a:ext>
                  </a:extLst>
                </a:gridCol>
                <a:gridCol w="1391920">
                  <a:extLst>
                    <a:ext uri="{9D8B030D-6E8A-4147-A177-3AD203B41FA5}">
                      <a16:colId xmlns:a16="http://schemas.microsoft.com/office/drawing/2014/main" val="2672302437"/>
                    </a:ext>
                  </a:extLst>
                </a:gridCol>
                <a:gridCol w="1330960">
                  <a:extLst>
                    <a:ext uri="{9D8B030D-6E8A-4147-A177-3AD203B41FA5}">
                      <a16:colId xmlns:a16="http://schemas.microsoft.com/office/drawing/2014/main" val="1935120950"/>
                    </a:ext>
                  </a:extLst>
                </a:gridCol>
                <a:gridCol w="1452880">
                  <a:extLst>
                    <a:ext uri="{9D8B030D-6E8A-4147-A177-3AD203B41FA5}">
                      <a16:colId xmlns:a16="http://schemas.microsoft.com/office/drawing/2014/main" val="3696888086"/>
                    </a:ext>
                  </a:extLst>
                </a:gridCol>
                <a:gridCol w="1391920">
                  <a:extLst>
                    <a:ext uri="{9D8B030D-6E8A-4147-A177-3AD203B41FA5}">
                      <a16:colId xmlns:a16="http://schemas.microsoft.com/office/drawing/2014/main" val="2369717513"/>
                    </a:ext>
                  </a:extLst>
                </a:gridCol>
                <a:gridCol w="1422376">
                  <a:extLst>
                    <a:ext uri="{9D8B030D-6E8A-4147-A177-3AD203B41FA5}">
                      <a16:colId xmlns:a16="http://schemas.microsoft.com/office/drawing/2014/main" val="3203527149"/>
                    </a:ext>
                  </a:extLst>
                </a:gridCol>
                <a:gridCol w="1026184">
                  <a:extLst>
                    <a:ext uri="{9D8B030D-6E8A-4147-A177-3AD203B41FA5}">
                      <a16:colId xmlns:a16="http://schemas.microsoft.com/office/drawing/2014/main" val="3853538565"/>
                    </a:ext>
                  </a:extLst>
                </a:gridCol>
              </a:tblGrid>
              <a:tr h="185493">
                <a:tc rowSpan="2">
                  <a:txBody>
                    <a:bodyPr/>
                    <a:lstStyle/>
                    <a:p>
                      <a:pPr algn="ctr" fontAlgn="ctr"/>
                      <a:r>
                        <a:rPr lang="en-US" sz="1400" b="0" i="0" u="none" strike="noStrike" dirty="0">
                          <a:solidFill>
                            <a:srgbClr val="000000"/>
                          </a:solidFill>
                          <a:effectLst/>
                          <a:latin typeface="Arial Black" panose="020B0A04020102020204" pitchFamily="34" charset="0"/>
                          <a:cs typeface="Arial" panose="020B0604020202020204" pitchFamily="34" charset="0"/>
                        </a:rPr>
                        <a:t>Capabilities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2D5F8"/>
                    </a:solidFill>
                  </a:tcPr>
                </a:tc>
                <a:tc>
                  <a:txBody>
                    <a:bodyPr/>
                    <a:lstStyle/>
                    <a:p>
                      <a:pPr algn="l" fontAlgn="b"/>
                      <a:r>
                        <a:rPr lang="en-US" sz="10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2D5F8"/>
                    </a:solidFill>
                  </a:tcPr>
                </a:tc>
                <a:tc gridSpan="7">
                  <a:txBody>
                    <a:bodyPr/>
                    <a:lstStyle/>
                    <a:p>
                      <a:pPr algn="ctr" fontAlgn="b"/>
                      <a:r>
                        <a:rPr lang="en-US" sz="1400" b="0" i="0" u="none" strike="noStrike" dirty="0">
                          <a:solidFill>
                            <a:srgbClr val="000000"/>
                          </a:solidFill>
                          <a:effectLst/>
                          <a:latin typeface="Arial Black" panose="020B0A04020102020204" pitchFamily="34" charset="0"/>
                          <a:cs typeface="Arial" panose="020B0604020202020204" pitchFamily="34" charset="0"/>
                        </a:rPr>
                        <a:t>Program Areas</a:t>
                      </a:r>
                    </a:p>
                  </a:txBody>
                  <a:tcPr marL="7134" marR="7134" marT="7134" marB="0" anchor="b">
                    <a:lnL>
                      <a:noFill/>
                    </a:lnL>
                    <a:lnR>
                      <a:noFill/>
                    </a:lnR>
                    <a:lnT>
                      <a:noFill/>
                    </a:lnT>
                    <a:lnB w="6350" cap="flat" cmpd="sng" algn="ctr">
                      <a:solidFill>
                        <a:srgbClr val="000000"/>
                      </a:solidFill>
                      <a:prstDash val="solid"/>
                      <a:round/>
                      <a:headEnd type="none" w="med" len="med"/>
                      <a:tailEnd type="none" w="med" len="med"/>
                    </a:lnB>
                    <a:solidFill>
                      <a:srgbClr val="A2D5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596462"/>
                  </a:ext>
                </a:extLst>
              </a:tr>
              <a:tr h="449463">
                <a:tc v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n-US" sz="1100" b="1" i="0" u="none" strike="noStrike" dirty="0">
                          <a:solidFill>
                            <a:srgbClr val="FFFFFF"/>
                          </a:solidFill>
                          <a:effectLst/>
                          <a:latin typeface="Arial" panose="020B0604020202020204" pitchFamily="34" charset="0"/>
                          <a:cs typeface="Arial" panose="020B0604020202020204" pitchFamily="34" charset="0"/>
                        </a:rPr>
                        <a:t>Communicable Disease Control</a:t>
                      </a:r>
                    </a:p>
                  </a:txBody>
                  <a:tcPr marL="7134" marR="7134" marT="71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75BC"/>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Chronic Disease Prevention</a:t>
                      </a:r>
                    </a:p>
                  </a:txBody>
                  <a:tcPr marL="7134" marR="7134" marT="71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5F8"/>
                    </a:solidFill>
                  </a:tcPr>
                </a:tc>
                <a:tc>
                  <a:txBody>
                    <a:bodyPr/>
                    <a:lstStyle/>
                    <a:p>
                      <a:pPr algn="ctr" fontAlgn="ctr"/>
                      <a:r>
                        <a:rPr lang="en-US" sz="1100" b="1" i="0" u="none" strike="noStrike" dirty="0">
                          <a:solidFill>
                            <a:srgbClr val="FFFFFF"/>
                          </a:solidFill>
                          <a:effectLst/>
                          <a:latin typeface="Arial" panose="020B0604020202020204" pitchFamily="34" charset="0"/>
                          <a:cs typeface="Arial" panose="020B0604020202020204" pitchFamily="34" charset="0"/>
                        </a:rPr>
                        <a:t>Injury Prevention</a:t>
                      </a:r>
                    </a:p>
                  </a:txBody>
                  <a:tcPr marL="7134" marR="7134" marT="71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75BC"/>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Environmental Public Health</a:t>
                      </a:r>
                    </a:p>
                  </a:txBody>
                  <a:tcPr marL="7134" marR="7134" marT="71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5F8"/>
                    </a:solidFill>
                  </a:tcPr>
                </a:tc>
                <a:tc>
                  <a:txBody>
                    <a:bodyPr/>
                    <a:lstStyle/>
                    <a:p>
                      <a:pPr algn="ctr" fontAlgn="ctr"/>
                      <a:r>
                        <a:rPr lang="en-US" sz="1100" b="1" i="0" u="none" strike="noStrike" dirty="0">
                          <a:solidFill>
                            <a:srgbClr val="FFFFFF"/>
                          </a:solidFill>
                          <a:effectLst/>
                          <a:latin typeface="Arial" panose="020B0604020202020204" pitchFamily="34" charset="0"/>
                          <a:cs typeface="Arial" panose="020B0604020202020204" pitchFamily="34" charset="0"/>
                        </a:rPr>
                        <a:t>Maternal, Child, and Family Health</a:t>
                      </a:r>
                    </a:p>
                  </a:txBody>
                  <a:tcPr marL="7134" marR="7134" marT="71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75BC"/>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Access to and Linkage with Clinical Care</a:t>
                      </a:r>
                    </a:p>
                  </a:txBody>
                  <a:tcPr marL="7134" marR="7134" marT="71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5F8"/>
                    </a:solidFill>
                  </a:tcPr>
                </a:tc>
                <a:tc>
                  <a:txBody>
                    <a:bodyPr/>
                    <a:lstStyle/>
                    <a:p>
                      <a:pPr algn="ctr" fontAlgn="ctr"/>
                      <a:r>
                        <a:rPr lang="en-US" sz="1100" b="1" i="0" u="none" strike="noStrike" dirty="0">
                          <a:solidFill>
                            <a:srgbClr val="FFFFFF"/>
                          </a:solidFill>
                          <a:effectLst/>
                          <a:latin typeface="Arial" panose="020B0604020202020204" pitchFamily="34" charset="0"/>
                          <a:cs typeface="Arial" panose="020B0604020202020204" pitchFamily="34" charset="0"/>
                        </a:rPr>
                        <a:t>Other Major Programs</a:t>
                      </a:r>
                    </a:p>
                  </a:txBody>
                  <a:tcPr marL="7134" marR="7134" marT="71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75BC"/>
                    </a:solidFill>
                  </a:tcPr>
                </a:tc>
                <a:extLst>
                  <a:ext uri="{0D108BD9-81ED-4DB2-BD59-A6C34878D82A}">
                    <a16:rowId xmlns:a16="http://schemas.microsoft.com/office/drawing/2014/main" val="3449768853"/>
                  </a:ext>
                </a:extLst>
              </a:tr>
              <a:tr h="588313">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All Hazards Preparedness And Response</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10">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Major Programs</a:t>
                      </a:r>
                    </a:p>
                  </a:txBody>
                  <a:tcPr marL="7134" marR="7134" marT="7134"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2D5F8"/>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Communicable Disease Epidemiology</a:t>
                      </a:r>
                    </a:p>
                  </a:txBody>
                  <a:tcPr marL="7134" marR="7134" marT="7134" marB="0" anchor="ctr">
                    <a:lnL>
                      <a:noFill/>
                    </a:lnL>
                    <a:lnR>
                      <a:noFill/>
                    </a:lnR>
                    <a:lnT w="6350" cap="flat" cmpd="sng" algn="ctr">
                      <a:solidFill>
                        <a:srgbClr val="000000"/>
                      </a:solidFill>
                      <a:prstDash val="solid"/>
                      <a:round/>
                      <a:headEnd type="none" w="med" len="med"/>
                      <a:tailEnd type="none" w="med" len="med"/>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Asthma</a:t>
                      </a:r>
                    </a:p>
                  </a:txBody>
                  <a:tcPr marL="7134" marR="7134" marT="71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Firearms</a:t>
                      </a:r>
                    </a:p>
                  </a:txBody>
                  <a:tcPr marL="7134" marR="7134" marT="7134" marB="0" anchor="ctr">
                    <a:lnL>
                      <a:noFill/>
                    </a:lnL>
                    <a:lnR>
                      <a:noFill/>
                    </a:lnR>
                    <a:lnT w="6350" cap="flat" cmpd="sng" algn="ctr">
                      <a:solidFill>
                        <a:srgbClr val="000000"/>
                      </a:solidFill>
                      <a:prstDash val="solid"/>
                      <a:round/>
                      <a:headEnd type="none" w="med" len="med"/>
                      <a:tailEnd type="none" w="med" len="med"/>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Air</a:t>
                      </a:r>
                    </a:p>
                  </a:txBody>
                  <a:tcPr marL="7134" marR="7134" marT="71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Coordination of Services</a:t>
                      </a:r>
                    </a:p>
                  </a:txBody>
                  <a:tcPr marL="7134" marR="7134" marT="7134" marB="0" anchor="ctr">
                    <a:lnL>
                      <a:noFill/>
                    </a:lnL>
                    <a:lnR>
                      <a:noFill/>
                    </a:lnR>
                    <a:lnT w="6350" cap="flat" cmpd="sng" algn="ctr">
                      <a:solidFill>
                        <a:srgbClr val="000000"/>
                      </a:solidFill>
                      <a:prstDash val="solid"/>
                      <a:round/>
                      <a:headEnd type="none" w="med" len="med"/>
                      <a:tailEnd type="none" w="med" len="med"/>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Eligibility Determination</a:t>
                      </a:r>
                    </a:p>
                  </a:txBody>
                  <a:tcPr marL="7134" marR="7134" marT="71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Other Health Services</a:t>
                      </a:r>
                    </a:p>
                  </a:txBody>
                  <a:tcPr marL="7134" marR="7134" marT="7134" marB="0" anchor="ctr">
                    <a:lnL>
                      <a:noFill/>
                    </a:lnL>
                    <a:lnR>
                      <a:noFill/>
                    </a:lnR>
                    <a:lnT w="6350" cap="flat" cmpd="sng" algn="ctr">
                      <a:solidFill>
                        <a:srgbClr val="000000"/>
                      </a:solidFill>
                      <a:prstDash val="solid"/>
                      <a:round/>
                      <a:headEnd type="none" w="med" len="med"/>
                      <a:tailEnd type="none" w="med" len="med"/>
                    </a:lnT>
                    <a:lnB>
                      <a:noFill/>
                    </a:lnB>
                    <a:solidFill>
                      <a:srgbClr val="E7F4FD"/>
                    </a:solidFill>
                  </a:tcPr>
                </a:tc>
                <a:extLst>
                  <a:ext uri="{0D108BD9-81ED-4DB2-BD59-A6C34878D82A}">
                    <a16:rowId xmlns:a16="http://schemas.microsoft.com/office/drawing/2014/main" val="941119333"/>
                  </a:ext>
                </a:extLst>
              </a:tr>
              <a:tr h="342448">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Assessment</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Hepatitis</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Cancer</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Motor Vehicle</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Fish and Shellfish </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Direct Service</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Health Care Licensing</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Social Services </a:t>
                      </a:r>
                    </a:p>
                  </a:txBody>
                  <a:tcPr marL="7134" marR="7134" marT="7134" marB="0" anchor="ctr">
                    <a:lnL>
                      <a:noFill/>
                    </a:lnL>
                    <a:lnR>
                      <a:noFill/>
                    </a:lnR>
                    <a:lnT>
                      <a:noFill/>
                    </a:lnT>
                    <a:lnB>
                      <a:noFill/>
                    </a:lnB>
                    <a:solidFill>
                      <a:srgbClr val="E7F4FD"/>
                    </a:solidFill>
                  </a:tcPr>
                </a:tc>
                <a:extLst>
                  <a:ext uri="{0D108BD9-81ED-4DB2-BD59-A6C34878D82A}">
                    <a16:rowId xmlns:a16="http://schemas.microsoft.com/office/drawing/2014/main" val="3316738821"/>
                  </a:ext>
                </a:extLst>
              </a:tr>
              <a:tr h="684896">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Communications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HIV/AIDS</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Cardiovascular</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Occupational Injuries</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Food Safety</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Family Planning</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Access to and Linkage with Clinical Care</a:t>
                      </a:r>
                    </a:p>
                  </a:txBody>
                  <a:tcPr marL="7134" marR="7134" marT="7134" marB="0" anchor="ctr">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1003354300"/>
                  </a:ext>
                </a:extLst>
              </a:tr>
              <a:tr h="588313">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Community Partnerships Development</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Immunization</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Diabetes</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Senior Falls Prevention </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Hazardous Substances and Sites</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Newborn Screening</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ctr">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3035923481"/>
                  </a:ext>
                </a:extLst>
              </a:tr>
              <a:tr h="733608">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Organizational Competencies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Sexually Transmitted Diseases</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Obesity</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Substance Abuse</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Lead</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Population-based Maternal, Child, and Family Health</a:t>
                      </a:r>
                    </a:p>
                  </a:txBody>
                  <a:tcPr marL="7134" marR="7134" marT="7134" marB="0" anchor="ctr">
                    <a:lnL>
                      <a:noFill/>
                    </a:lnL>
                    <a:lnR>
                      <a:noFill/>
                    </a:lnR>
                    <a:lnT>
                      <a:noFill/>
                    </a:lnT>
                    <a:lnB>
                      <a:noFill/>
                    </a:lnB>
                    <a:solidFill>
                      <a:srgbClr val="E7F4FD"/>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426665015"/>
                  </a:ext>
                </a:extLst>
              </a:tr>
              <a:tr h="588313">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Policy Development And Support</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Tuberculosis</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Tobacco</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Intentional Injuries</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On-Site Wastewater </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Supplemental Nutrition</a:t>
                      </a:r>
                    </a:p>
                  </a:txBody>
                  <a:tcPr marL="7134" marR="7134" marT="7134" marB="0" anchor="ctr">
                    <a:lnL>
                      <a:noFill/>
                    </a:lnL>
                    <a:lnR>
                      <a:noFill/>
                    </a:lnR>
                    <a:lnT>
                      <a:noFill/>
                    </a:lnT>
                    <a:lnB>
                      <a:noFill/>
                    </a:lnB>
                    <a:solidFill>
                      <a:srgbClr val="E7F4FD"/>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2577249264"/>
                  </a:ext>
                </a:extLst>
              </a:tr>
              <a:tr h="588313">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Other Capabilities</a:t>
                      </a:r>
                    </a:p>
                  </a:txBody>
                  <a:tcPr marL="7134" marR="7134" marT="7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Communicable Disease Control</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Chronic Disease Activities</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Unintentional Injuries</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Solid and Hazardous Waste</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Maternal, Child, and Family Health</a:t>
                      </a:r>
                    </a:p>
                  </a:txBody>
                  <a:tcPr marL="7134" marR="7134" marT="7134" marB="0" anchor="ctr">
                    <a:lnL>
                      <a:noFill/>
                    </a:lnL>
                    <a:lnR>
                      <a:noFill/>
                    </a:lnR>
                    <a:lnT>
                      <a:noFill/>
                    </a:lnT>
                    <a:lnB>
                      <a:noFill/>
                    </a:lnB>
                    <a:solidFill>
                      <a:srgbClr val="E7F4FD"/>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647731291"/>
                  </a:ext>
                </a:extLst>
              </a:tr>
              <a:tr h="249702">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ctr">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Water</a:t>
                      </a:r>
                    </a:p>
                  </a:txBody>
                  <a:tcPr marL="7134" marR="7134" marT="7134" marB="0" anchor="ctr">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449569177"/>
                  </a:ext>
                </a:extLst>
              </a:tr>
              <a:tr h="235433">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ctr">
                    <a:lnL>
                      <a:noFill/>
                    </a:lnL>
                    <a:lnR>
                      <a:noFill/>
                    </a:lnR>
                    <a:lnT>
                      <a:noFill/>
                    </a:lnT>
                    <a:lnB>
                      <a:noFill/>
                    </a:lnB>
                    <a:solidFill>
                      <a:srgbClr val="E7F4FD"/>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Zoonotic</a:t>
                      </a:r>
                    </a:p>
                  </a:txBody>
                  <a:tcPr marL="7134" marR="7134" marT="7134" marB="0" anchor="ctr">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2737636026"/>
                  </a:ext>
                </a:extLst>
              </a:tr>
              <a:tr h="513672">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7134" marR="7134" marT="7134" marB="0" anchor="b">
                    <a:lnL>
                      <a:noFill/>
                    </a:lnL>
                    <a:lnR>
                      <a:noFill/>
                    </a:lnR>
                    <a:lnT>
                      <a:noFill/>
                    </a:lnT>
                    <a:lnB>
                      <a:noFill/>
                    </a:lnB>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Other Environmental Public Health</a:t>
                      </a:r>
                    </a:p>
                  </a:txBody>
                  <a:tcPr marL="7134" marR="7134" marT="7134" marB="0" anchor="ctr">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7134" marR="7134" marT="7134" marB="0" anchor="b">
                    <a:lnL>
                      <a:noFill/>
                    </a:lnL>
                    <a:lnR>
                      <a:noFill/>
                    </a:lnR>
                    <a:lnT>
                      <a:noFill/>
                    </a:lnT>
                    <a:lnB>
                      <a:noFill/>
                    </a:lnB>
                    <a:solidFill>
                      <a:srgbClr val="E7F4FD"/>
                    </a:solidFill>
                  </a:tcPr>
                </a:tc>
                <a:extLst>
                  <a:ext uri="{0D108BD9-81ED-4DB2-BD59-A6C34878D82A}">
                    <a16:rowId xmlns:a16="http://schemas.microsoft.com/office/drawing/2014/main" val="1286981926"/>
                  </a:ext>
                </a:extLst>
              </a:tr>
            </a:tbl>
          </a:graphicData>
        </a:graphic>
      </p:graphicFrame>
    </p:spTree>
    <p:extLst>
      <p:ext uri="{BB962C8B-B14F-4D97-AF65-F5344CB8AC3E}">
        <p14:creationId xmlns:p14="http://schemas.microsoft.com/office/powerpoint/2010/main" val="26147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JOIN</a:t>
            </a:r>
          </a:p>
        </p:txBody>
      </p:sp>
      <p:graphicFrame>
        <p:nvGraphicFramePr>
          <p:cNvPr id="34" name="Content Placeholder 33"/>
          <p:cNvGraphicFramePr>
            <a:graphicFrameLocks noGrp="1"/>
          </p:cNvGraphicFramePr>
          <p:nvPr>
            <p:ph idx="1"/>
            <p:extLst>
              <p:ext uri="{D42A27DB-BD31-4B8C-83A1-F6EECF244321}">
                <p14:modId xmlns:p14="http://schemas.microsoft.com/office/powerpoint/2010/main" val="1057754443"/>
              </p:ext>
            </p:extLst>
          </p:nvPr>
        </p:nvGraphicFramePr>
        <p:xfrm>
          <a:off x="-558338" y="1458787"/>
          <a:ext cx="10515600" cy="4768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File:Simpleicons Business stopwatch-tool.sv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4682" y="3491346"/>
            <a:ext cx="2968555" cy="2968555"/>
          </a:xfrm>
          <a:prstGeom prst="rect">
            <a:avLst/>
          </a:prstGeom>
        </p:spPr>
      </p:pic>
      <p:sp>
        <p:nvSpPr>
          <p:cNvPr id="39" name="TextBox 38"/>
          <p:cNvSpPr txBox="1"/>
          <p:nvPr/>
        </p:nvSpPr>
        <p:spPr>
          <a:xfrm>
            <a:off x="8922475" y="5302188"/>
            <a:ext cx="2572968" cy="553998"/>
          </a:xfrm>
          <a:prstGeom prst="rect">
            <a:avLst/>
          </a:prstGeom>
          <a:noFill/>
        </p:spPr>
        <p:txBody>
          <a:bodyPr wrap="square" rtlCol="0">
            <a:spAutoFit/>
          </a:bodyPr>
          <a:lstStyle/>
          <a:p>
            <a:pPr algn="ctr"/>
            <a:r>
              <a:rPr lang="en-US" sz="3000" b="1" dirty="0">
                <a:solidFill>
                  <a:srgbClr val="0F75B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25-30 hrs.</a:t>
            </a:r>
          </a:p>
        </p:txBody>
      </p:sp>
    </p:spTree>
    <p:extLst>
      <p:ext uri="{BB962C8B-B14F-4D97-AF65-F5344CB8AC3E}">
        <p14:creationId xmlns:p14="http://schemas.microsoft.com/office/powerpoint/2010/main" val="362328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TIMELINE</a:t>
            </a:r>
            <a:endParaRPr lang="en-US" dirty="0">
              <a:solidFill>
                <a:srgbClr val="0F75BC"/>
              </a:solidFill>
              <a:latin typeface="Arial Black" panose="020B0A040201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fontScale="92500" lnSpcReduction="10000"/>
          </a:bodyPr>
          <a:lstStyle/>
          <a:p>
            <a:pPr>
              <a:buFont typeface="Wingdings" panose="05000000000000000000" pitchFamily="2" charset="2"/>
              <a:buChar char="ü"/>
            </a:pPr>
            <a:r>
              <a:rPr lang="en-US" dirty="0">
                <a:solidFill>
                  <a:schemeClr val="bg1">
                    <a:lumMod val="50000"/>
                  </a:schemeClr>
                </a:solidFill>
                <a:latin typeface="Arial" panose="020B0604020202020204" pitchFamily="34" charset="0"/>
                <a:cs typeface="Arial" panose="020B0604020202020204" pitchFamily="34" charset="0"/>
              </a:rPr>
              <a:t>Cohort 1</a:t>
            </a:r>
          </a:p>
          <a:p>
            <a:pPr lvl="1"/>
            <a:r>
              <a:rPr lang="en-US" dirty="0">
                <a:solidFill>
                  <a:schemeClr val="bg1">
                    <a:lumMod val="50000"/>
                  </a:schemeClr>
                </a:solidFill>
                <a:latin typeface="Arial" panose="020B0604020202020204" pitchFamily="34" charset="0"/>
                <a:cs typeface="Arial" panose="020B0604020202020204" pitchFamily="34" charset="0"/>
              </a:rPr>
              <a:t>Begin: September 2018</a:t>
            </a:r>
          </a:p>
          <a:p>
            <a:pPr lvl="1"/>
            <a:r>
              <a:rPr lang="en-US" dirty="0">
                <a:solidFill>
                  <a:schemeClr val="bg1">
                    <a:lumMod val="50000"/>
                  </a:schemeClr>
                </a:solidFill>
                <a:latin typeface="Arial" panose="020B0604020202020204" pitchFamily="34" charset="0"/>
                <a:cs typeface="Arial" panose="020B0604020202020204" pitchFamily="34" charset="0"/>
              </a:rPr>
              <a:t>End: March 2019</a:t>
            </a:r>
          </a:p>
          <a:p>
            <a:pPr lvl="1"/>
            <a:endParaRPr lang="en-US"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a:solidFill>
                  <a:schemeClr val="bg1">
                    <a:lumMod val="50000"/>
                  </a:schemeClr>
                </a:solidFill>
                <a:latin typeface="Arial" panose="020B0604020202020204" pitchFamily="34" charset="0"/>
                <a:cs typeface="Arial" panose="020B0604020202020204" pitchFamily="34" charset="0"/>
              </a:rPr>
              <a:t>Cohort 2</a:t>
            </a:r>
          </a:p>
          <a:p>
            <a:pPr lvl="1"/>
            <a:r>
              <a:rPr lang="en-US" dirty="0">
                <a:solidFill>
                  <a:schemeClr val="bg1">
                    <a:lumMod val="50000"/>
                  </a:schemeClr>
                </a:solidFill>
                <a:latin typeface="Arial" panose="020B0604020202020204" pitchFamily="34" charset="0"/>
                <a:cs typeface="Arial" panose="020B0604020202020204" pitchFamily="34" charset="0"/>
              </a:rPr>
              <a:t>Begin: November 2018</a:t>
            </a:r>
          </a:p>
          <a:p>
            <a:pPr lvl="1"/>
            <a:r>
              <a:rPr lang="en-US" dirty="0">
                <a:solidFill>
                  <a:schemeClr val="bg1">
                    <a:lumMod val="50000"/>
                  </a:schemeClr>
                </a:solidFill>
                <a:latin typeface="Arial" panose="020B0604020202020204" pitchFamily="34" charset="0"/>
                <a:cs typeface="Arial" panose="020B0604020202020204" pitchFamily="34" charset="0"/>
              </a:rPr>
              <a:t>End: May 2019</a:t>
            </a:r>
          </a:p>
          <a:p>
            <a:pPr lvl="1"/>
            <a:endParaRPr lang="en-US" dirty="0">
              <a:solidFill>
                <a:schemeClr val="bg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a:solidFill>
                  <a:schemeClr val="bg1">
                    <a:lumMod val="50000"/>
                  </a:schemeClr>
                </a:solidFill>
                <a:latin typeface="Arial" panose="020B0604020202020204" pitchFamily="34" charset="0"/>
                <a:cs typeface="Arial" panose="020B0604020202020204" pitchFamily="34" charset="0"/>
              </a:rPr>
              <a:t>Cohort 3</a:t>
            </a:r>
          </a:p>
          <a:p>
            <a:pPr lvl="1"/>
            <a:r>
              <a:rPr lang="en-US" dirty="0">
                <a:solidFill>
                  <a:schemeClr val="bg1">
                    <a:lumMod val="50000"/>
                  </a:schemeClr>
                </a:solidFill>
                <a:latin typeface="Arial" panose="020B0604020202020204" pitchFamily="34" charset="0"/>
                <a:cs typeface="Arial" panose="020B0604020202020204" pitchFamily="34" charset="0"/>
              </a:rPr>
              <a:t>Begin: January 2019</a:t>
            </a:r>
          </a:p>
          <a:p>
            <a:pPr lvl="1"/>
            <a:r>
              <a:rPr lang="en-US" dirty="0">
                <a:solidFill>
                  <a:schemeClr val="bg1">
                    <a:lumMod val="50000"/>
                  </a:schemeClr>
                </a:solidFill>
                <a:latin typeface="Arial" panose="020B0604020202020204" pitchFamily="34" charset="0"/>
                <a:cs typeface="Arial" panose="020B0604020202020204" pitchFamily="34" charset="0"/>
              </a:rPr>
              <a:t>End: July 2019 </a:t>
            </a:r>
          </a:p>
          <a:p>
            <a:pPr lvl="1"/>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normAutofit fontScale="92500" lnSpcReduction="10000"/>
          </a:bodyPr>
          <a:lstStyle/>
          <a:p>
            <a:pPr>
              <a:buBlip>
                <a:blip r:embed="rId3"/>
              </a:buBlip>
            </a:pPr>
            <a:r>
              <a:rPr lang="en-US" sz="3500" dirty="0">
                <a:solidFill>
                  <a:srgbClr val="0F75B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Cohort 4</a:t>
            </a:r>
          </a:p>
          <a:p>
            <a:pPr lvl="1"/>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 March 2019</a:t>
            </a:r>
          </a:p>
          <a:p>
            <a:pPr lvl="1"/>
            <a:r>
              <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End: September 2019</a:t>
            </a:r>
          </a:p>
          <a:p>
            <a:endParaRPr lang="en-US" sz="3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500" dirty="0">
                <a:latin typeface="Arial" panose="020B0604020202020204" pitchFamily="34" charset="0"/>
                <a:cs typeface="Arial" panose="020B0604020202020204" pitchFamily="34" charset="0"/>
              </a:rPr>
              <a:t>Cohort 5</a:t>
            </a:r>
          </a:p>
          <a:p>
            <a:pPr lvl="1"/>
            <a:r>
              <a:rPr lang="en-US" sz="3000" dirty="0">
                <a:latin typeface="Arial" panose="020B0604020202020204" pitchFamily="34" charset="0"/>
                <a:cs typeface="Arial" panose="020B0604020202020204" pitchFamily="34" charset="0"/>
              </a:rPr>
              <a:t>Begin: May 2019</a:t>
            </a:r>
          </a:p>
          <a:p>
            <a:pPr lvl="1"/>
            <a:r>
              <a:rPr lang="en-US" sz="3000" dirty="0">
                <a:latin typeface="Arial" panose="020B0604020202020204" pitchFamily="34" charset="0"/>
                <a:cs typeface="Arial" panose="020B0604020202020204" pitchFamily="34" charset="0"/>
              </a:rPr>
              <a:t>End: September 2019</a:t>
            </a:r>
          </a:p>
        </p:txBody>
      </p:sp>
    </p:spTree>
    <p:extLst>
      <p:ext uri="{BB962C8B-B14F-4D97-AF65-F5344CB8AC3E}">
        <p14:creationId xmlns:p14="http://schemas.microsoft.com/office/powerpoint/2010/main" val="347500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TIMELINE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a:solidFill>
                  <a:srgbClr val="0F75BC"/>
                </a:solidFill>
                <a:latin typeface="Arial" panose="020B0604020202020204" pitchFamily="34" charset="0"/>
                <a:cs typeface="Arial" panose="020B0604020202020204" pitchFamily="34" charset="0"/>
              </a:rPr>
              <a:t>Cohort 4</a:t>
            </a:r>
            <a:endParaRPr lang="en-US" dirty="0">
              <a:solidFill>
                <a:srgbClr val="0F75BC"/>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5636122"/>
              </p:ext>
            </p:extLst>
          </p:nvPr>
        </p:nvGraphicFramePr>
        <p:xfrm>
          <a:off x="714735" y="1843266"/>
          <a:ext cx="10996639" cy="399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151078"/>
      </p:ext>
    </p:extLst>
  </p:cSld>
  <p:clrMapOvr>
    <a:masterClrMapping/>
  </p:clrMapOvr>
</p:sld>
</file>

<file path=ppt/theme/theme1.xml><?xml version="1.0" encoding="utf-8"?>
<a:theme xmlns:a="http://schemas.openxmlformats.org/drawingml/2006/main" name="PHAST Template revised ms">
  <a:themeElements>
    <a:clrScheme name="Custom 1">
      <a:dk1>
        <a:sysClr val="windowText" lastClr="000000"/>
      </a:dk1>
      <a:lt1>
        <a:sysClr val="window" lastClr="FFFFFF"/>
      </a:lt1>
      <a:dk2>
        <a:srgbClr val="444444"/>
      </a:dk2>
      <a:lt2>
        <a:srgbClr val="D8D9DA"/>
      </a:lt2>
      <a:accent1>
        <a:srgbClr val="0F75BC"/>
      </a:accent1>
      <a:accent2>
        <a:srgbClr val="D8D9DA"/>
      </a:accent2>
      <a:accent3>
        <a:srgbClr val="444444"/>
      </a:accent3>
      <a:accent4>
        <a:srgbClr val="33006F"/>
      </a:accent4>
      <a:accent5>
        <a:srgbClr val="E8D3A2"/>
      </a:accent5>
      <a:accent6>
        <a:srgbClr val="917B4C"/>
      </a:accent6>
      <a:hlink>
        <a:srgbClr val="33006F"/>
      </a:hlink>
      <a:folHlink>
        <a:srgbClr val="917B4C"/>
      </a:folHlink>
    </a:clrScheme>
    <a:fontScheme name="UW-PHAST">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PHAST Template revised ms</Template>
  <TotalTime>3571</TotalTime>
  <Words>1762</Words>
  <Application>Microsoft Office PowerPoint</Application>
  <PresentationFormat>Widescreen</PresentationFormat>
  <Paragraphs>321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Black</vt:lpstr>
      <vt:lpstr>Calibri</vt:lpstr>
      <vt:lpstr>Courier New</vt:lpstr>
      <vt:lpstr>Encode Sans Normal</vt:lpstr>
      <vt:lpstr>Open Sans</vt:lpstr>
      <vt:lpstr>Uni Sans Book</vt:lpstr>
      <vt:lpstr>Wingdings</vt:lpstr>
      <vt:lpstr>PHAST Template revised ms</vt:lpstr>
      <vt:lpstr>Advancing the Adoption and Use of a Uniform Chart of Accounts in Public Health</vt:lpstr>
      <vt:lpstr>THE CHALLENGE</vt:lpstr>
      <vt:lpstr>HOW THE UCOA CAN HELP</vt:lpstr>
      <vt:lpstr>A useful framework for reporting on public health finance </vt:lpstr>
      <vt:lpstr>HOW IT WORKS: ALIGN</vt:lpstr>
      <vt:lpstr>PowerPoint Presentation</vt:lpstr>
      <vt:lpstr>JOIN</vt:lpstr>
      <vt:lpstr>TIMELINE</vt:lpstr>
      <vt:lpstr>TIMELINE Cohort 4</vt:lpstr>
      <vt:lpstr>AGENCY OVERVIEW</vt:lpstr>
      <vt:lpstr>EXPENDITURES</vt:lpstr>
      <vt:lpstr>REVENUES</vt:lpstr>
      <vt:lpstr>RESEARCH Visit phastdata.org/research </vt:lpstr>
      <vt:lpstr>FAQs</vt:lpstr>
      <vt:lpstr>NEXT STEPS</vt:lpstr>
      <vt:lpstr>Questions?</vt:lpstr>
      <vt:lpstr>PROJECT TEAM</vt:lpstr>
      <vt:lpstr>NATIONAL ADVISORY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adoption and use of a uniform chart of accounts crosswalk by local public health agencies in the U</dc:title>
  <dc:creator>Melinda J Schultz</dc:creator>
  <cp:lastModifiedBy>Melinda J Schultz</cp:lastModifiedBy>
  <cp:revision>150</cp:revision>
  <dcterms:created xsi:type="dcterms:W3CDTF">2018-05-16T19:35:02Z</dcterms:created>
  <dcterms:modified xsi:type="dcterms:W3CDTF">2019-02-16T00:08:24Z</dcterms:modified>
</cp:coreProperties>
</file>